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heme/theme2.xml" ContentType="application/vnd.openxmlformats-officedocument.them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.xml" ContentType="application/vnd.openxmlformats-officedocument.presentationml.notesSlide+xml"/>
  <Override PartName="/ppt/tags/tag40.xml" ContentType="application/vnd.openxmlformats-officedocument.presentationml.tags+xml"/>
  <Override PartName="/ppt/notesSlides/notesSlide2.xml" ContentType="application/vnd.openxmlformats-officedocument.presentationml.notesSlide+xml"/>
  <Override PartName="/ppt/tags/tag41.xml" ContentType="application/vnd.openxmlformats-officedocument.presentationml.tags+xml"/>
  <Override PartName="/ppt/notesSlides/notesSlide3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4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6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8"/>
  </p:notesMasterIdLst>
  <p:sldIdLst>
    <p:sldId id="2142534755" r:id="rId5"/>
    <p:sldId id="2142534681" r:id="rId6"/>
    <p:sldId id="2142534759" r:id="rId7"/>
    <p:sldId id="2142534657" r:id="rId8"/>
    <p:sldId id="2142534756" r:id="rId9"/>
    <p:sldId id="2142534735" r:id="rId10"/>
    <p:sldId id="2142534760" r:id="rId11"/>
    <p:sldId id="2142534659" r:id="rId12"/>
    <p:sldId id="2142534660" r:id="rId13"/>
    <p:sldId id="2142534661" r:id="rId14"/>
    <p:sldId id="2142534757" r:id="rId15"/>
    <p:sldId id="2142534758" r:id="rId16"/>
    <p:sldId id="2142534721" r:id="rId17"/>
    <p:sldId id="2142534663" r:id="rId18"/>
    <p:sldId id="2142534722" r:id="rId19"/>
    <p:sldId id="2142534723" r:id="rId20"/>
    <p:sldId id="2142534724" r:id="rId21"/>
    <p:sldId id="2142534725" r:id="rId22"/>
    <p:sldId id="2142534727" r:id="rId23"/>
    <p:sldId id="2142534728" r:id="rId24"/>
    <p:sldId id="2142534729" r:id="rId25"/>
    <p:sldId id="2142534730" r:id="rId26"/>
    <p:sldId id="2142534731" r:id="rId27"/>
    <p:sldId id="2142534732" r:id="rId28"/>
    <p:sldId id="2142534733" r:id="rId29"/>
    <p:sldId id="2142534734" r:id="rId30"/>
    <p:sldId id="2142534717" r:id="rId31"/>
    <p:sldId id="2142534718" r:id="rId32"/>
    <p:sldId id="2142534719" r:id="rId33"/>
    <p:sldId id="2142534691" r:id="rId34"/>
    <p:sldId id="2142534692" r:id="rId35"/>
    <p:sldId id="2142534680" r:id="rId36"/>
    <p:sldId id="2142534675" r:id="rId37"/>
    <p:sldId id="2142534679" r:id="rId38"/>
    <p:sldId id="2142534676" r:id="rId39"/>
    <p:sldId id="2142534671" r:id="rId40"/>
    <p:sldId id="2142534664" r:id="rId41"/>
    <p:sldId id="2142534749" r:id="rId42"/>
    <p:sldId id="2142534750" r:id="rId43"/>
    <p:sldId id="2142534751" r:id="rId44"/>
    <p:sldId id="2142534752" r:id="rId45"/>
    <p:sldId id="2142534753" r:id="rId46"/>
    <p:sldId id="2142534754" r:id="rId47"/>
  </p:sldIdLst>
  <p:sldSz cx="12192000" cy="6858000"/>
  <p:notesSz cx="6858000" cy="9144000"/>
  <p:custDataLst>
    <p:tags r:id="rId49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06DB4B33-1C1B-D94D-AFA8-3F9D424A0E1F}">
          <p14:sldIdLst>
            <p14:sldId id="2142534755"/>
            <p14:sldId id="2142534681"/>
            <p14:sldId id="2142534759"/>
            <p14:sldId id="2142534657"/>
            <p14:sldId id="2142534756"/>
            <p14:sldId id="2142534735"/>
            <p14:sldId id="2142534760"/>
            <p14:sldId id="2142534659"/>
            <p14:sldId id="2142534660"/>
            <p14:sldId id="2142534661"/>
            <p14:sldId id="2142534757"/>
            <p14:sldId id="2142534758"/>
            <p14:sldId id="2142534721"/>
            <p14:sldId id="2142534663"/>
          </p14:sldIdLst>
        </p14:section>
        <p14:section name="Inhaltsfolien" id="{F9B041A8-0D94-5B47-B9B4-32ECA57F0B5C}">
          <p14:sldIdLst>
            <p14:sldId id="2142534722"/>
            <p14:sldId id="2142534723"/>
            <p14:sldId id="2142534724"/>
            <p14:sldId id="2142534725"/>
            <p14:sldId id="2142534727"/>
            <p14:sldId id="2142534728"/>
            <p14:sldId id="2142534729"/>
            <p14:sldId id="2142534730"/>
            <p14:sldId id="2142534731"/>
            <p14:sldId id="2142534732"/>
            <p14:sldId id="2142534733"/>
            <p14:sldId id="2142534734"/>
            <p14:sldId id="2142534717"/>
            <p14:sldId id="2142534718"/>
            <p14:sldId id="2142534719"/>
          </p14:sldIdLst>
        </p14:section>
        <p14:section name="Ende" id="{844FF2DC-EE05-B841-9BB8-C2E9635A4C40}">
          <p14:sldIdLst>
            <p14:sldId id="2142534691"/>
            <p14:sldId id="2142534692"/>
          </p14:sldIdLst>
        </p14:section>
        <p14:section name="Grafiken" id="{38726E3E-CD4F-614A-8DDA-D2F3975DD196}">
          <p14:sldIdLst>
            <p14:sldId id="2142534680"/>
            <p14:sldId id="2142534675"/>
            <p14:sldId id="2142534679"/>
            <p14:sldId id="2142534676"/>
          </p14:sldIdLst>
        </p14:section>
        <p14:section name="Icon Bibliothek" id="{7FFA1842-FD0F-1843-8289-E371BB7B2819}">
          <p14:sldIdLst>
            <p14:sldId id="2142534671"/>
            <p14:sldId id="2142534664"/>
            <p14:sldId id="2142534749"/>
            <p14:sldId id="2142534750"/>
            <p14:sldId id="2142534751"/>
            <p14:sldId id="2142534752"/>
            <p14:sldId id="2142534753"/>
            <p14:sldId id="214253475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B991"/>
    <a:srgbClr val="E55C3D"/>
    <a:srgbClr val="87C8AE"/>
    <a:srgbClr val="90F2CF"/>
    <a:srgbClr val="288E7A"/>
    <a:srgbClr val="41B290"/>
    <a:srgbClr val="313639"/>
    <a:srgbClr val="FF40FF"/>
    <a:srgbClr val="00C994"/>
    <a:srgbClr val="0BAA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C059D6-5A9E-40B2-B441-24BBCC684DFE}" v="2" dt="2023-09-18T18:29:01.7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3166" autoAdjust="0"/>
    <p:restoredTop sz="96327" autoAdjust="0"/>
  </p:normalViewPr>
  <p:slideViewPr>
    <p:cSldViewPr snapToGrid="0">
      <p:cViewPr>
        <p:scale>
          <a:sx n="62" d="100"/>
          <a:sy n="62" d="100"/>
        </p:scale>
        <p:origin x="900" y="284"/>
      </p:cViewPr>
      <p:guideLst/>
    </p:cSldViewPr>
  </p:slideViewPr>
  <p:notesTextViewPr>
    <p:cViewPr>
      <p:scale>
        <a:sx n="85" d="100"/>
        <a:sy n="85" d="100"/>
      </p:scale>
      <p:origin x="0" y="0"/>
    </p:cViewPr>
  </p:notesTextViewPr>
  <p:sorterViewPr>
    <p:cViewPr>
      <p:scale>
        <a:sx n="1" d="1"/>
        <a:sy n="1" d="1"/>
      </p:scale>
      <p:origin x="0" y="-4576"/>
    </p:cViewPr>
  </p:sorterViewPr>
  <p:notesViewPr>
    <p:cSldViewPr snapToGrid="0">
      <p:cViewPr varScale="1">
        <p:scale>
          <a:sx n="88" d="100"/>
          <a:sy n="88" d="100"/>
        </p:scale>
        <p:origin x="38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on Petersdorff, Marleen" userId="1c8ef240-9dfa-4f20-aef3-d0b68404e609" providerId="ADAL" clId="{C852E0C0-A188-864B-86EA-1FEDC37D98D8}"/>
    <pc:docChg chg="undo custSel delSld modSld sldOrd modMainMaster modSection">
      <pc:chgData name="von Petersdorff, Marleen" userId="1c8ef240-9dfa-4f20-aef3-d0b68404e609" providerId="ADAL" clId="{C852E0C0-A188-864B-86EA-1FEDC37D98D8}" dt="2023-09-11T08:24:27.035" v="1584" actId="18131"/>
      <pc:docMkLst>
        <pc:docMk/>
      </pc:docMkLst>
      <pc:sldChg chg="addSp delSp modSp mod chgLayout">
        <pc:chgData name="von Petersdorff, Marleen" userId="1c8ef240-9dfa-4f20-aef3-d0b68404e609" providerId="ADAL" clId="{C852E0C0-A188-864B-86EA-1FEDC37D98D8}" dt="2023-09-08T10:09:23.998" v="438" actId="6264"/>
        <pc:sldMkLst>
          <pc:docMk/>
          <pc:sldMk cId="1397860898" sldId="2142534657"/>
        </pc:sldMkLst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397860898" sldId="2142534657"/>
            <ac:spMk id="2" creationId="{22F72DB2-19E1-E9DD-3625-6ECB0AC8E5E6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397860898" sldId="2142534657"/>
            <ac:spMk id="3" creationId="{6CA9DFC5-95BC-6489-E002-D2CFA2C44EE5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397860898" sldId="2142534657"/>
            <ac:spMk id="4" creationId="{E5976982-9F18-DFFB-DF1C-0BD0C599AA0B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397860898" sldId="2142534657"/>
            <ac:spMk id="5" creationId="{150374CA-F054-247A-7559-3B8DD3BF8C65}"/>
          </ac:spMkLst>
        </pc:spChg>
        <pc:spChg chg="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1397860898" sldId="2142534657"/>
            <ac:spMk id="6" creationId="{5ED041C9-053C-1210-AA2C-B0078817972F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397860898" sldId="2142534657"/>
            <ac:spMk id="8" creationId="{858AC445-F4A9-06D6-2EFD-14CBE1CC686A}"/>
          </ac:spMkLst>
        </pc:spChg>
        <pc:spChg chg="add del mod ord">
          <ac:chgData name="von Petersdorff, Marleen" userId="1c8ef240-9dfa-4f20-aef3-d0b68404e609" providerId="ADAL" clId="{C852E0C0-A188-864B-86EA-1FEDC37D98D8}" dt="2023-09-08T10:08:00.767" v="424" actId="6264"/>
          <ac:spMkLst>
            <pc:docMk/>
            <pc:sldMk cId="1397860898" sldId="2142534657"/>
            <ac:spMk id="9" creationId="{FA7A54AE-FACA-D4FD-CF67-B8390952FAB2}"/>
          </ac:spMkLst>
        </pc:spChg>
        <pc:spChg chg="add del mod ord">
          <ac:chgData name="von Petersdorff, Marleen" userId="1c8ef240-9dfa-4f20-aef3-d0b68404e609" providerId="ADAL" clId="{C852E0C0-A188-864B-86EA-1FEDC37D98D8}" dt="2023-09-08T10:08:00.767" v="424" actId="6264"/>
          <ac:spMkLst>
            <pc:docMk/>
            <pc:sldMk cId="1397860898" sldId="2142534657"/>
            <ac:spMk id="10" creationId="{BCF78B02-4CF5-46E3-7AF1-945F06BFF4D4}"/>
          </ac:spMkLst>
        </pc:spChg>
        <pc:spChg chg="add del mod ord">
          <ac:chgData name="von Petersdorff, Marleen" userId="1c8ef240-9dfa-4f20-aef3-d0b68404e609" providerId="ADAL" clId="{C852E0C0-A188-864B-86EA-1FEDC37D98D8}" dt="2023-09-08T10:08:00.767" v="424" actId="6264"/>
          <ac:spMkLst>
            <pc:docMk/>
            <pc:sldMk cId="1397860898" sldId="2142534657"/>
            <ac:spMk id="11" creationId="{7D90F94E-CB70-6F4E-A9FF-CA569B3C5E1E}"/>
          </ac:spMkLst>
        </pc:spChg>
        <pc:spChg chg="add del mod ord">
          <ac:chgData name="von Petersdorff, Marleen" userId="1c8ef240-9dfa-4f20-aef3-d0b68404e609" providerId="ADAL" clId="{C852E0C0-A188-864B-86EA-1FEDC37D98D8}" dt="2023-09-08T10:08:00.767" v="424" actId="6264"/>
          <ac:spMkLst>
            <pc:docMk/>
            <pc:sldMk cId="1397860898" sldId="2142534657"/>
            <ac:spMk id="12" creationId="{C29CF3B8-EECE-AE44-F127-D82B417BBBFC}"/>
          </ac:spMkLst>
        </pc:spChg>
        <pc:spChg chg="add del mod">
          <ac:chgData name="von Petersdorff, Marleen" userId="1c8ef240-9dfa-4f20-aef3-d0b68404e609" providerId="ADAL" clId="{C852E0C0-A188-864B-86EA-1FEDC37D98D8}" dt="2023-09-08T10:08:00.767" v="424" actId="6264"/>
          <ac:spMkLst>
            <pc:docMk/>
            <pc:sldMk cId="1397860898" sldId="2142534657"/>
            <ac:spMk id="13" creationId="{894DB843-339A-3F7E-F85F-98D1771D733F}"/>
          </ac:spMkLst>
        </pc:spChg>
        <pc:spChg chg="add del mod ord">
          <ac:chgData name="von Petersdorff, Marleen" userId="1c8ef240-9dfa-4f20-aef3-d0b68404e609" providerId="ADAL" clId="{C852E0C0-A188-864B-86EA-1FEDC37D98D8}" dt="2023-09-08T10:09:20.663" v="437" actId="6264"/>
          <ac:spMkLst>
            <pc:docMk/>
            <pc:sldMk cId="1397860898" sldId="2142534657"/>
            <ac:spMk id="14" creationId="{78F8A92F-05E2-2799-5624-0B3AD12B3154}"/>
          </ac:spMkLst>
        </pc:spChg>
        <pc:spChg chg="add del mod ord">
          <ac:chgData name="von Petersdorff, Marleen" userId="1c8ef240-9dfa-4f20-aef3-d0b68404e609" providerId="ADAL" clId="{C852E0C0-A188-864B-86EA-1FEDC37D98D8}" dt="2023-09-08T10:09:20.663" v="437" actId="6264"/>
          <ac:spMkLst>
            <pc:docMk/>
            <pc:sldMk cId="1397860898" sldId="2142534657"/>
            <ac:spMk id="15" creationId="{B3648EEC-4AD3-4852-EF35-136039CFF756}"/>
          </ac:spMkLst>
        </pc:spChg>
        <pc:spChg chg="add del mod ord">
          <ac:chgData name="von Petersdorff, Marleen" userId="1c8ef240-9dfa-4f20-aef3-d0b68404e609" providerId="ADAL" clId="{C852E0C0-A188-864B-86EA-1FEDC37D98D8}" dt="2023-09-08T10:09:20.663" v="437" actId="6264"/>
          <ac:spMkLst>
            <pc:docMk/>
            <pc:sldMk cId="1397860898" sldId="2142534657"/>
            <ac:spMk id="16" creationId="{45E18D1D-6A97-9F3F-CCFD-8E92154AB56F}"/>
          </ac:spMkLst>
        </pc:spChg>
        <pc:spChg chg="add del mod ord">
          <ac:chgData name="von Petersdorff, Marleen" userId="1c8ef240-9dfa-4f20-aef3-d0b68404e609" providerId="ADAL" clId="{C852E0C0-A188-864B-86EA-1FEDC37D98D8}" dt="2023-09-08T10:09:20.663" v="437" actId="6264"/>
          <ac:spMkLst>
            <pc:docMk/>
            <pc:sldMk cId="1397860898" sldId="2142534657"/>
            <ac:spMk id="17" creationId="{1AD7FF73-C077-96D7-1DEE-5C50A356FF8C}"/>
          </ac:spMkLst>
        </pc:spChg>
        <pc:spChg chg="add del mod">
          <ac:chgData name="von Petersdorff, Marleen" userId="1c8ef240-9dfa-4f20-aef3-d0b68404e609" providerId="ADAL" clId="{C852E0C0-A188-864B-86EA-1FEDC37D98D8}" dt="2023-09-08T10:09:20.663" v="437" actId="6264"/>
          <ac:spMkLst>
            <pc:docMk/>
            <pc:sldMk cId="1397860898" sldId="2142534657"/>
            <ac:spMk id="18" creationId="{07DBAB70-E541-E990-74B5-E86D29BA7C27}"/>
          </ac:spMkLst>
        </pc:spChg>
        <pc:spChg chg="add del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1397860898" sldId="2142534657"/>
            <ac:spMk id="19" creationId="{EEC9B43E-26FF-78E6-A7A2-94FE514C6399}"/>
          </ac:spMkLst>
        </pc:spChg>
        <pc:spChg chg="add del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1397860898" sldId="2142534657"/>
            <ac:spMk id="20" creationId="{AF30CCB8-57CA-F5C9-C86B-895FAACFB727}"/>
          </ac:spMkLst>
        </pc:spChg>
        <pc:spChg chg="add del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1397860898" sldId="2142534657"/>
            <ac:spMk id="21" creationId="{9B71383C-AC60-72CA-56ED-E8D0DC7F501F}"/>
          </ac:spMkLst>
        </pc:spChg>
        <pc:spChg chg="add del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1397860898" sldId="2142534657"/>
            <ac:spMk id="22" creationId="{423960B9-07E1-32C7-42E2-F011C4A52E40}"/>
          </ac:spMkLst>
        </pc:spChg>
        <pc:spChg chg="add del mo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1397860898" sldId="2142534657"/>
            <ac:spMk id="23" creationId="{28B744D1-E1C0-0FFF-6FF6-6C58EE4DE2D7}"/>
          </ac:spMkLst>
        </pc:spChg>
        <pc:spChg chg="add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1397860898" sldId="2142534657"/>
            <ac:spMk id="24" creationId="{6B251BFA-B7C2-7953-AD5C-0C320778E22D}"/>
          </ac:spMkLst>
        </pc:spChg>
        <pc:spChg chg="add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1397860898" sldId="2142534657"/>
            <ac:spMk id="25" creationId="{90DF8C78-FC0D-2104-F3C3-5102D840FD3D}"/>
          </ac:spMkLst>
        </pc:spChg>
        <pc:spChg chg="add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1397860898" sldId="2142534657"/>
            <ac:spMk id="26" creationId="{78D4878B-5E57-7883-094D-29A30262AED3}"/>
          </ac:spMkLst>
        </pc:spChg>
        <pc:spChg chg="add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1397860898" sldId="2142534657"/>
            <ac:spMk id="27" creationId="{5E1E4ED7-F8CB-3292-652B-E2C7CD711BAB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10:09:23.998" v="438" actId="6264"/>
        <pc:sldMkLst>
          <pc:docMk/>
          <pc:sldMk cId="2266503025" sldId="2142534659"/>
        </pc:sldMkLst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266503025" sldId="2142534659"/>
            <ac:spMk id="2" creationId="{0AB7B60E-4D99-607A-4A0A-B0EF3459987D}"/>
          </ac:spMkLst>
        </pc:spChg>
        <pc:spChg chg="add del mod ord">
          <ac:chgData name="von Petersdorff, Marleen" userId="1c8ef240-9dfa-4f20-aef3-d0b68404e609" providerId="ADAL" clId="{C852E0C0-A188-864B-86EA-1FEDC37D98D8}" dt="2023-09-08T10:08:06.380" v="428" actId="6264"/>
          <ac:spMkLst>
            <pc:docMk/>
            <pc:sldMk cId="2266503025" sldId="2142534659"/>
            <ac:spMk id="3" creationId="{E969B042-704B-7E4F-0BF0-C766BB0AB971}"/>
          </ac:spMkLst>
        </pc:spChg>
        <pc:spChg chg="add del mod ord">
          <ac:chgData name="von Petersdorff, Marleen" userId="1c8ef240-9dfa-4f20-aef3-d0b68404e609" providerId="ADAL" clId="{C852E0C0-A188-864B-86EA-1FEDC37D98D8}" dt="2023-09-08T10:08:06.380" v="428" actId="6264"/>
          <ac:spMkLst>
            <pc:docMk/>
            <pc:sldMk cId="2266503025" sldId="2142534659"/>
            <ac:spMk id="4" creationId="{9C745B92-3130-2337-EDD0-4CCB486E6154}"/>
          </ac:spMkLst>
        </pc:spChg>
        <pc:spChg chg="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266503025" sldId="2142534659"/>
            <ac:spMk id="6" creationId="{A4792ADE-72AD-074F-ABC2-3DF3DC8212A6}"/>
          </ac:spMkLst>
        </pc:spChg>
        <pc:spChg chg="add del mod">
          <ac:chgData name="von Petersdorff, Marleen" userId="1c8ef240-9dfa-4f20-aef3-d0b68404e609" providerId="ADAL" clId="{C852E0C0-A188-864B-86EA-1FEDC37D98D8}" dt="2023-09-08T10:08:06.380" v="428" actId="6264"/>
          <ac:spMkLst>
            <pc:docMk/>
            <pc:sldMk cId="2266503025" sldId="2142534659"/>
            <ac:spMk id="7" creationId="{7B4AFEC6-B330-2383-F26E-F150FA4CFEB2}"/>
          </ac:spMkLst>
        </pc:spChg>
        <pc:spChg chg="add del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266503025" sldId="2142534659"/>
            <ac:spMk id="8" creationId="{2ACA38E1-CC1E-0F1D-3D37-23BCD67E9F64}"/>
          </ac:spMkLst>
        </pc:spChg>
        <pc:spChg chg="add del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266503025" sldId="2142534659"/>
            <ac:spMk id="9" creationId="{331F07AB-5567-C1A3-2F8F-C455E2B67B7B}"/>
          </ac:spMkLst>
        </pc:spChg>
        <pc:spChg chg="add del mo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266503025" sldId="2142534659"/>
            <ac:spMk id="10" creationId="{73D300E6-AB17-4BE5-43D5-5B3F2E1F10AB}"/>
          </ac:spMkLst>
        </pc:spChg>
        <pc:spChg chg="add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266503025" sldId="2142534659"/>
            <ac:spMk id="11" creationId="{CD1D877A-4D88-DD3B-4DBE-EA18C4BD125B}"/>
          </ac:spMkLst>
        </pc:spChg>
        <pc:spChg chg="add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266503025" sldId="2142534659"/>
            <ac:spMk id="12" creationId="{994645E5-63E0-FEE0-AFC4-49FAA27235B4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266503025" sldId="2142534659"/>
            <ac:spMk id="19" creationId="{A03D39DF-1D4F-5B25-CA2D-4A5AF2B33621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266503025" sldId="2142534659"/>
            <ac:spMk id="20" creationId="{05D930D4-EE16-404C-5484-0A405A2496C8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10:09:23.998" v="438" actId="6264"/>
        <pc:sldMkLst>
          <pc:docMk/>
          <pc:sldMk cId="2881044214" sldId="2142534660"/>
        </pc:sldMkLst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881044214" sldId="2142534660"/>
            <ac:spMk id="2" creationId="{A50E7378-9F83-ECE6-9428-01F63972CCF3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881044214" sldId="2142534660"/>
            <ac:spMk id="3" creationId="{AAB79276-3007-2B69-7F59-A90089F0B815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881044214" sldId="2142534660"/>
            <ac:spMk id="5" creationId="{F4CFA929-1EEE-2529-E6BA-9E1C7E3CBCAA}"/>
          </ac:spMkLst>
        </pc:spChg>
        <pc:spChg chg="add del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881044214" sldId="2142534660"/>
            <ac:spMk id="6" creationId="{DCF84E2F-0952-0115-27AE-793C98698E20}"/>
          </ac:spMkLst>
        </pc:spChg>
        <pc:spChg chg="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881044214" sldId="2142534660"/>
            <ac:spMk id="7" creationId="{E719C0E0-CE6E-8CAF-13B1-4F48DE5F2252}"/>
          </ac:spMkLst>
        </pc:spChg>
        <pc:spChg chg="add del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881044214" sldId="2142534660"/>
            <ac:spMk id="8" creationId="{4985F86C-C56E-AA4A-0F68-50B93C6EBCE6}"/>
          </ac:spMkLst>
        </pc:spChg>
        <pc:spChg chg="add del mo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881044214" sldId="2142534660"/>
            <ac:spMk id="9" creationId="{E0001916-B7FD-1527-0A27-BFBC6D551352}"/>
          </ac:spMkLst>
        </pc:spChg>
        <pc:spChg chg="add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881044214" sldId="2142534660"/>
            <ac:spMk id="10" creationId="{54586BA0-8C93-396B-7D95-35CF89A0411B}"/>
          </ac:spMkLst>
        </pc:spChg>
        <pc:spChg chg="add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881044214" sldId="2142534660"/>
            <ac:spMk id="11" creationId="{8C64562A-BCA9-6B7C-3BAE-29AA4F1A531F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43:21.311" v="194" actId="27636"/>
        <pc:sldMkLst>
          <pc:docMk/>
          <pc:sldMk cId="2148425428" sldId="2142534661"/>
        </pc:sldMkLst>
        <pc:spChg chg="mod ord">
          <ac:chgData name="von Petersdorff, Marleen" userId="1c8ef240-9dfa-4f20-aef3-d0b68404e609" providerId="ADAL" clId="{C852E0C0-A188-864B-86EA-1FEDC37D98D8}" dt="2023-09-08T09:43:20.094" v="192" actId="6264"/>
          <ac:spMkLst>
            <pc:docMk/>
            <pc:sldMk cId="2148425428" sldId="2142534661"/>
            <ac:spMk id="2" creationId="{B471C67E-65E2-2EE4-7994-99A7E559A0B4}"/>
          </ac:spMkLst>
        </pc:spChg>
        <pc:spChg chg="mod ord">
          <ac:chgData name="von Petersdorff, Marleen" userId="1c8ef240-9dfa-4f20-aef3-d0b68404e609" providerId="ADAL" clId="{C852E0C0-A188-864B-86EA-1FEDC37D98D8}" dt="2023-09-08T09:43:20.094" v="192" actId="6264"/>
          <ac:spMkLst>
            <pc:docMk/>
            <pc:sldMk cId="2148425428" sldId="2142534661"/>
            <ac:spMk id="3" creationId="{CEDFFA97-29ED-F003-8E97-5C677D15DE05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148425428" sldId="2142534661"/>
            <ac:spMk id="4" creationId="{059A7AB2-886E-D1D5-6DD5-19BC48E7D424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148425428" sldId="2142534661"/>
            <ac:spMk id="5" creationId="{F12145D4-294F-0B5C-8873-0B91B2E3E492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148425428" sldId="2142534661"/>
            <ac:spMk id="6" creationId="{10B4FEA4-7982-4378-3893-536E0AD478F3}"/>
          </ac:spMkLst>
        </pc:spChg>
        <pc:spChg chg="mod ord">
          <ac:chgData name="von Petersdorff, Marleen" userId="1c8ef240-9dfa-4f20-aef3-d0b68404e609" providerId="ADAL" clId="{C852E0C0-A188-864B-86EA-1FEDC37D98D8}" dt="2023-09-08T09:43:20.094" v="192" actId="6264"/>
          <ac:spMkLst>
            <pc:docMk/>
            <pc:sldMk cId="2148425428" sldId="2142534661"/>
            <ac:spMk id="7" creationId="{ADF29098-A5DD-D653-0131-BA54A6FD5C4D}"/>
          </ac:spMkLst>
        </pc:spChg>
        <pc:spChg chg="add del mod">
          <ac:chgData name="von Petersdorff, Marleen" userId="1c8ef240-9dfa-4f20-aef3-d0b68404e609" providerId="ADAL" clId="{C852E0C0-A188-864B-86EA-1FEDC37D98D8}" dt="2023-09-08T09:43:20.094" v="192" actId="6264"/>
          <ac:spMkLst>
            <pc:docMk/>
            <pc:sldMk cId="2148425428" sldId="2142534661"/>
            <ac:spMk id="8" creationId="{DEC17851-DE4B-F5B3-C60D-16CD9D5FDA0A}"/>
          </ac:spMkLst>
        </pc:spChg>
        <pc:spChg chg="add del mod">
          <ac:chgData name="von Petersdorff, Marleen" userId="1c8ef240-9dfa-4f20-aef3-d0b68404e609" providerId="ADAL" clId="{C852E0C0-A188-864B-86EA-1FEDC37D98D8}" dt="2023-09-08T09:43:20.094" v="192" actId="6264"/>
          <ac:spMkLst>
            <pc:docMk/>
            <pc:sldMk cId="2148425428" sldId="2142534661"/>
            <ac:spMk id="9" creationId="{D5C2A548-A703-DE0B-EEF6-B27A59E4B55A}"/>
          </ac:spMkLst>
        </pc:spChg>
        <pc:spChg chg="add del mod">
          <ac:chgData name="von Petersdorff, Marleen" userId="1c8ef240-9dfa-4f20-aef3-d0b68404e609" providerId="ADAL" clId="{C852E0C0-A188-864B-86EA-1FEDC37D98D8}" dt="2023-09-08T09:43:20.094" v="192" actId="6264"/>
          <ac:spMkLst>
            <pc:docMk/>
            <pc:sldMk cId="2148425428" sldId="2142534661"/>
            <ac:spMk id="10" creationId="{18BD822E-6D77-CC57-ED43-759A86D1E806}"/>
          </ac:spMkLst>
        </pc:spChg>
        <pc:spChg chg="add mod">
          <ac:chgData name="von Petersdorff, Marleen" userId="1c8ef240-9dfa-4f20-aef3-d0b68404e609" providerId="ADAL" clId="{C852E0C0-A188-864B-86EA-1FEDC37D98D8}" dt="2023-09-08T09:43:21.311" v="194" actId="27636"/>
          <ac:spMkLst>
            <pc:docMk/>
            <pc:sldMk cId="2148425428" sldId="2142534661"/>
            <ac:spMk id="11" creationId="{3D159785-9E26-3D64-6E9E-020DC322370F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3:47.629" v="113" actId="6264"/>
        <pc:sldMkLst>
          <pc:docMk/>
          <pc:sldMk cId="1786453288" sldId="2142534663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786453288" sldId="2142534663"/>
            <ac:spMk id="2" creationId="{13D4E38B-8B57-920D-1F58-11C431A20C69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786453288" sldId="2142534663"/>
            <ac:spMk id="3" creationId="{0E631CE3-A7DF-0B80-6570-DA29B99FD447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786453288" sldId="2142534663"/>
            <ac:spMk id="4" creationId="{9A2471F5-B29D-1A68-11AE-49E781CAACF6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786453288" sldId="2142534663"/>
            <ac:spMk id="6" creationId="{4F52F00E-348B-7B82-BB5C-F2441881DE18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12:24:47.242" v="1562" actId="207"/>
        <pc:sldMkLst>
          <pc:docMk/>
          <pc:sldMk cId="268338566" sldId="2142534664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68338566" sldId="2142534664"/>
            <ac:spMk id="2" creationId="{2B0FB60A-6221-33AE-FB39-C83797C38C72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68338566" sldId="2142534664"/>
            <ac:spMk id="3" creationId="{4EF95A37-06A4-0A34-3D0C-98BB9AB3A254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68338566" sldId="2142534664"/>
            <ac:spMk id="4" creationId="{C3FF27A9-E800-DD27-1549-20D0E1B723F3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68338566" sldId="2142534664"/>
            <ac:spMk id="8" creationId="{6EC93A3E-EEDF-38CC-7BC3-E3A39D6D6D84}"/>
          </ac:spMkLst>
        </pc:spChg>
        <pc:spChg chg="add del mod ord">
          <ac:chgData name="von Petersdorff, Marleen" userId="1c8ef240-9dfa-4f20-aef3-d0b68404e609" providerId="ADAL" clId="{C852E0C0-A188-864B-86EA-1FEDC37D98D8}" dt="2023-09-08T09:34:14.664" v="121" actId="478"/>
          <ac:spMkLst>
            <pc:docMk/>
            <pc:sldMk cId="268338566" sldId="2142534664"/>
            <ac:spMk id="9" creationId="{3AD886DF-3067-D873-24C6-B7E3B9A4C7F9}"/>
          </ac:spMkLst>
        </pc:spChg>
        <pc:spChg chg="mod">
          <ac:chgData name="von Petersdorff, Marleen" userId="1c8ef240-9dfa-4f20-aef3-d0b68404e609" providerId="ADAL" clId="{C852E0C0-A188-864B-86EA-1FEDC37D98D8}" dt="2023-09-08T12:24:47.242" v="1562" actId="207"/>
          <ac:spMkLst>
            <pc:docMk/>
            <pc:sldMk cId="268338566" sldId="2142534664"/>
            <ac:spMk id="53" creationId="{D65C3D0D-B164-3860-B739-CB254E1EC3C5}"/>
          </ac:spMkLst>
        </pc:spChg>
        <pc:spChg chg="mod">
          <ac:chgData name="von Petersdorff, Marleen" userId="1c8ef240-9dfa-4f20-aef3-d0b68404e609" providerId="ADAL" clId="{C852E0C0-A188-864B-86EA-1FEDC37D98D8}" dt="2023-09-08T12:24:47.242" v="1562" actId="207"/>
          <ac:spMkLst>
            <pc:docMk/>
            <pc:sldMk cId="268338566" sldId="2142534664"/>
            <ac:spMk id="58" creationId="{04C6BCDC-C170-8BE5-3BAE-2AFF6E43CEAA}"/>
          </ac:spMkLst>
        </pc:spChg>
        <pc:spChg chg="mod">
          <ac:chgData name="von Petersdorff, Marleen" userId="1c8ef240-9dfa-4f20-aef3-d0b68404e609" providerId="ADAL" clId="{C852E0C0-A188-864B-86EA-1FEDC37D98D8}" dt="2023-09-08T12:24:47.242" v="1562" actId="207"/>
          <ac:spMkLst>
            <pc:docMk/>
            <pc:sldMk cId="268338566" sldId="2142534664"/>
            <ac:spMk id="59" creationId="{A719A6CB-0A9C-615F-FA1A-7A1A641F4E77}"/>
          </ac:spMkLst>
        </pc:spChg>
        <pc:spChg chg="mod">
          <ac:chgData name="von Petersdorff, Marleen" userId="1c8ef240-9dfa-4f20-aef3-d0b68404e609" providerId="ADAL" clId="{C852E0C0-A188-864B-86EA-1FEDC37D98D8}" dt="2023-09-08T12:24:47.242" v="1562" actId="207"/>
          <ac:spMkLst>
            <pc:docMk/>
            <pc:sldMk cId="268338566" sldId="2142534664"/>
            <ac:spMk id="60" creationId="{F119ECA7-9D82-4E5B-1B78-E79FF8E86AA5}"/>
          </ac:spMkLst>
        </pc:spChg>
        <pc:spChg chg="mod">
          <ac:chgData name="von Petersdorff, Marleen" userId="1c8ef240-9dfa-4f20-aef3-d0b68404e609" providerId="ADAL" clId="{C852E0C0-A188-864B-86EA-1FEDC37D98D8}" dt="2023-09-08T12:24:47.242" v="1562" actId="207"/>
          <ac:spMkLst>
            <pc:docMk/>
            <pc:sldMk cId="268338566" sldId="2142534664"/>
            <ac:spMk id="61" creationId="{83385831-34A8-AE4D-7644-6E76CBA751C1}"/>
          </ac:spMkLst>
        </pc:spChg>
        <pc:spChg chg="mod">
          <ac:chgData name="von Petersdorff, Marleen" userId="1c8ef240-9dfa-4f20-aef3-d0b68404e609" providerId="ADAL" clId="{C852E0C0-A188-864B-86EA-1FEDC37D98D8}" dt="2023-09-08T12:24:47.242" v="1562" actId="207"/>
          <ac:spMkLst>
            <pc:docMk/>
            <pc:sldMk cId="268338566" sldId="2142534664"/>
            <ac:spMk id="62" creationId="{AD6F08D7-1EE1-372D-747A-9398435180CC}"/>
          </ac:spMkLst>
        </pc:spChg>
        <pc:spChg chg="mod">
          <ac:chgData name="von Petersdorff, Marleen" userId="1c8ef240-9dfa-4f20-aef3-d0b68404e609" providerId="ADAL" clId="{C852E0C0-A188-864B-86EA-1FEDC37D98D8}" dt="2023-09-08T12:24:47.242" v="1562" actId="207"/>
          <ac:spMkLst>
            <pc:docMk/>
            <pc:sldMk cId="268338566" sldId="2142534664"/>
            <ac:spMk id="64" creationId="{B6B4AA86-EE64-A92B-3CE2-54CB2C7D9108}"/>
          </ac:spMkLst>
        </pc:spChg>
        <pc:spChg chg="mod">
          <ac:chgData name="von Petersdorff, Marleen" userId="1c8ef240-9dfa-4f20-aef3-d0b68404e609" providerId="ADAL" clId="{C852E0C0-A188-864B-86EA-1FEDC37D98D8}" dt="2023-09-08T12:24:47.242" v="1562" actId="207"/>
          <ac:spMkLst>
            <pc:docMk/>
            <pc:sldMk cId="268338566" sldId="2142534664"/>
            <ac:spMk id="65" creationId="{22FA25E8-CFA4-7CFF-0823-4ED897F8664A}"/>
          </ac:spMkLst>
        </pc:spChg>
        <pc:spChg chg="mod">
          <ac:chgData name="von Petersdorff, Marleen" userId="1c8ef240-9dfa-4f20-aef3-d0b68404e609" providerId="ADAL" clId="{C852E0C0-A188-864B-86EA-1FEDC37D98D8}" dt="2023-09-08T12:24:47.242" v="1562" actId="207"/>
          <ac:spMkLst>
            <pc:docMk/>
            <pc:sldMk cId="268338566" sldId="2142534664"/>
            <ac:spMk id="66" creationId="{9AEF3AA3-3037-7BD2-A063-2CAF16959DB5}"/>
          </ac:spMkLst>
        </pc:spChg>
        <pc:spChg chg="mod">
          <ac:chgData name="von Petersdorff, Marleen" userId="1c8ef240-9dfa-4f20-aef3-d0b68404e609" providerId="ADAL" clId="{C852E0C0-A188-864B-86EA-1FEDC37D98D8}" dt="2023-09-08T12:24:47.242" v="1562" actId="207"/>
          <ac:spMkLst>
            <pc:docMk/>
            <pc:sldMk cId="268338566" sldId="2142534664"/>
            <ac:spMk id="67" creationId="{81011149-4B68-C422-EED2-6C6C51167DA3}"/>
          </ac:spMkLst>
        </pc:spChg>
        <pc:picChg chg="mod">
          <ac:chgData name="von Petersdorff, Marleen" userId="1c8ef240-9dfa-4f20-aef3-d0b68404e609" providerId="ADAL" clId="{C852E0C0-A188-864B-86EA-1FEDC37D98D8}" dt="2023-09-08T11:49:57.416" v="556" actId="14826"/>
          <ac:picMkLst>
            <pc:docMk/>
            <pc:sldMk cId="268338566" sldId="2142534664"/>
            <ac:picMk id="5" creationId="{CB429F72-0267-472F-8E28-CFA33F8FC3E4}"/>
          </ac:picMkLst>
        </pc:picChg>
        <pc:picChg chg="mod">
          <ac:chgData name="von Petersdorff, Marleen" userId="1c8ef240-9dfa-4f20-aef3-d0b68404e609" providerId="ADAL" clId="{C852E0C0-A188-864B-86EA-1FEDC37D98D8}" dt="2023-09-08T11:50:07.942" v="565" actId="14826"/>
          <ac:picMkLst>
            <pc:docMk/>
            <pc:sldMk cId="268338566" sldId="2142534664"/>
            <ac:picMk id="6" creationId="{15FC8C16-FB75-DBF0-D8E6-C63DAFABE5AE}"/>
          </ac:picMkLst>
        </pc:picChg>
        <pc:picChg chg="mod">
          <ac:chgData name="von Petersdorff, Marleen" userId="1c8ef240-9dfa-4f20-aef3-d0b68404e609" providerId="ADAL" clId="{C852E0C0-A188-864B-86EA-1FEDC37D98D8}" dt="2023-09-08T11:50:17.247" v="566" actId="14826"/>
          <ac:picMkLst>
            <pc:docMk/>
            <pc:sldMk cId="268338566" sldId="2142534664"/>
            <ac:picMk id="7" creationId="{B299FE94-8450-7626-8120-92CCF54A128B}"/>
          </ac:picMkLst>
        </pc:picChg>
        <pc:picChg chg="mod">
          <ac:chgData name="von Petersdorff, Marleen" userId="1c8ef240-9dfa-4f20-aef3-d0b68404e609" providerId="ADAL" clId="{C852E0C0-A188-864B-86EA-1FEDC37D98D8}" dt="2023-09-08T11:50:23.731" v="567" actId="14826"/>
          <ac:picMkLst>
            <pc:docMk/>
            <pc:sldMk cId="268338566" sldId="2142534664"/>
            <ac:picMk id="12" creationId="{1D47EFCE-95FA-F3B7-BB2B-A63EB2219C9C}"/>
          </ac:picMkLst>
        </pc:picChg>
        <pc:picChg chg="mod">
          <ac:chgData name="von Petersdorff, Marleen" userId="1c8ef240-9dfa-4f20-aef3-d0b68404e609" providerId="ADAL" clId="{C852E0C0-A188-864B-86EA-1FEDC37D98D8}" dt="2023-09-08T11:50:48.297" v="568" actId="14826"/>
          <ac:picMkLst>
            <pc:docMk/>
            <pc:sldMk cId="268338566" sldId="2142534664"/>
            <ac:picMk id="14" creationId="{DF64911E-0FA9-B1EF-421B-2C72ED4809C7}"/>
          </ac:picMkLst>
        </pc:picChg>
        <pc:picChg chg="mod">
          <ac:chgData name="von Petersdorff, Marleen" userId="1c8ef240-9dfa-4f20-aef3-d0b68404e609" providerId="ADAL" clId="{C852E0C0-A188-864B-86EA-1FEDC37D98D8}" dt="2023-09-08T11:51:20.028" v="569" actId="14826"/>
          <ac:picMkLst>
            <pc:docMk/>
            <pc:sldMk cId="268338566" sldId="2142534664"/>
            <ac:picMk id="15" creationId="{E6F0EF60-1439-88D8-6604-E3DE7DB5BB4E}"/>
          </ac:picMkLst>
        </pc:picChg>
        <pc:picChg chg="mod">
          <ac:chgData name="von Petersdorff, Marleen" userId="1c8ef240-9dfa-4f20-aef3-d0b68404e609" providerId="ADAL" clId="{C852E0C0-A188-864B-86EA-1FEDC37D98D8}" dt="2023-09-08T11:51:28.298" v="577" actId="14826"/>
          <ac:picMkLst>
            <pc:docMk/>
            <pc:sldMk cId="268338566" sldId="2142534664"/>
            <ac:picMk id="17" creationId="{D42EE951-2BDC-D0B2-DFE4-39C6255D2F00}"/>
          </ac:picMkLst>
        </pc:picChg>
        <pc:picChg chg="mod">
          <ac:chgData name="von Petersdorff, Marleen" userId="1c8ef240-9dfa-4f20-aef3-d0b68404e609" providerId="ADAL" clId="{C852E0C0-A188-864B-86EA-1FEDC37D98D8}" dt="2023-09-08T11:51:33.842" v="578" actId="14826"/>
          <ac:picMkLst>
            <pc:docMk/>
            <pc:sldMk cId="268338566" sldId="2142534664"/>
            <ac:picMk id="18" creationId="{42B002FE-915B-3EED-1253-210D87246470}"/>
          </ac:picMkLst>
        </pc:picChg>
        <pc:picChg chg="mod">
          <ac:chgData name="von Petersdorff, Marleen" userId="1c8ef240-9dfa-4f20-aef3-d0b68404e609" providerId="ADAL" clId="{C852E0C0-A188-864B-86EA-1FEDC37D98D8}" dt="2023-09-08T11:51:47.431" v="593" actId="14826"/>
          <ac:picMkLst>
            <pc:docMk/>
            <pc:sldMk cId="268338566" sldId="2142534664"/>
            <ac:picMk id="19" creationId="{97098F54-2F1E-0529-86D9-AB3CBA50BCEF}"/>
          </ac:picMkLst>
        </pc:picChg>
        <pc:picChg chg="mod">
          <ac:chgData name="von Petersdorff, Marleen" userId="1c8ef240-9dfa-4f20-aef3-d0b68404e609" providerId="ADAL" clId="{C852E0C0-A188-864B-86EA-1FEDC37D98D8}" dt="2023-09-08T11:52:04.762" v="625" actId="14826"/>
          <ac:picMkLst>
            <pc:docMk/>
            <pc:sldMk cId="268338566" sldId="2142534664"/>
            <ac:picMk id="34" creationId="{D23D2B65-BE16-E360-F6B3-612EC6C3530E}"/>
          </ac:picMkLst>
        </pc:picChg>
      </pc:sldChg>
      <pc:sldChg chg="addSp delSp modSp mod chgLayout">
        <pc:chgData name="von Petersdorff, Marleen" userId="1c8ef240-9dfa-4f20-aef3-d0b68404e609" providerId="ADAL" clId="{C852E0C0-A188-864B-86EA-1FEDC37D98D8}" dt="2023-09-08T09:33:47.629" v="113" actId="6264"/>
        <pc:sldMkLst>
          <pc:docMk/>
          <pc:sldMk cId="2034575562" sldId="2142534671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034575562" sldId="2142534671"/>
            <ac:spMk id="2" creationId="{4ADB3962-6A6F-569E-CFF3-658967FBE746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034575562" sldId="2142534671"/>
            <ac:spMk id="3" creationId="{A16BFE25-7C97-5207-EA34-B558EE656E3E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034575562" sldId="2142534671"/>
            <ac:spMk id="4" creationId="{1031C21F-502A-43A8-9284-0C8E9054A5CB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034575562" sldId="2142534671"/>
            <ac:spMk id="6" creationId="{16A431E4-DF92-7E22-2A1F-28B965F58BB8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4:46.183" v="129" actId="1076"/>
        <pc:sldMkLst>
          <pc:docMk/>
          <pc:sldMk cId="1390660307" sldId="2142534675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390660307" sldId="2142534675"/>
            <ac:spMk id="2" creationId="{4ADB3962-6A6F-569E-CFF3-658967FBE746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390660307" sldId="2142534675"/>
            <ac:spMk id="4" creationId="{80F6B311-4047-9465-5A8D-72C59FFAB39B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390660307" sldId="2142534675"/>
            <ac:spMk id="6" creationId="{BE87F32F-4C56-BDE6-BC0D-94D9730A20C2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390660307" sldId="2142534675"/>
            <ac:spMk id="8" creationId="{C1DEA6C4-A192-786A-016C-D946AA323D13}"/>
          </ac:spMkLst>
        </pc:spChg>
        <pc:spChg chg="add del mod ord">
          <ac:chgData name="von Petersdorff, Marleen" userId="1c8ef240-9dfa-4f20-aef3-d0b68404e609" providerId="ADAL" clId="{C852E0C0-A188-864B-86EA-1FEDC37D98D8}" dt="2023-09-08T09:34:27.920" v="125" actId="478"/>
          <ac:spMkLst>
            <pc:docMk/>
            <pc:sldMk cId="1390660307" sldId="2142534675"/>
            <ac:spMk id="9" creationId="{5B4520A8-C760-E43D-6FF1-B38ABE139AAA}"/>
          </ac:spMkLst>
        </pc:spChg>
        <pc:picChg chg="mod">
          <ac:chgData name="von Petersdorff, Marleen" userId="1c8ef240-9dfa-4f20-aef3-d0b68404e609" providerId="ADAL" clId="{C852E0C0-A188-864B-86EA-1FEDC37D98D8}" dt="2023-09-08T09:34:41.316" v="127" actId="14100"/>
          <ac:picMkLst>
            <pc:docMk/>
            <pc:sldMk cId="1390660307" sldId="2142534675"/>
            <ac:picMk id="3" creationId="{0C36198F-16AA-8808-4892-09387FB93E5C}"/>
          </ac:picMkLst>
        </pc:picChg>
        <pc:picChg chg="mod">
          <ac:chgData name="von Petersdorff, Marleen" userId="1c8ef240-9dfa-4f20-aef3-d0b68404e609" providerId="ADAL" clId="{C852E0C0-A188-864B-86EA-1FEDC37D98D8}" dt="2023-09-08T09:34:41.316" v="127" actId="14100"/>
          <ac:picMkLst>
            <pc:docMk/>
            <pc:sldMk cId="1390660307" sldId="2142534675"/>
            <ac:picMk id="5" creationId="{0B1C2294-8C50-520D-69F6-846A5EB71C89}"/>
          </ac:picMkLst>
        </pc:picChg>
        <pc:picChg chg="mod">
          <ac:chgData name="von Petersdorff, Marleen" userId="1c8ef240-9dfa-4f20-aef3-d0b68404e609" providerId="ADAL" clId="{C852E0C0-A188-864B-86EA-1FEDC37D98D8}" dt="2023-09-08T09:34:46.183" v="129" actId="1076"/>
          <ac:picMkLst>
            <pc:docMk/>
            <pc:sldMk cId="1390660307" sldId="2142534675"/>
            <ac:picMk id="7" creationId="{F364B58B-BDA7-6730-28AE-212BE83073E8}"/>
          </ac:picMkLst>
        </pc:picChg>
      </pc:sldChg>
      <pc:sldChg chg="addSp delSp modSp mod chgLayout">
        <pc:chgData name="von Petersdorff, Marleen" userId="1c8ef240-9dfa-4f20-aef3-d0b68404e609" providerId="ADAL" clId="{C852E0C0-A188-864B-86EA-1FEDC37D98D8}" dt="2023-09-08T09:34:20.859" v="122" actId="478"/>
        <pc:sldMkLst>
          <pc:docMk/>
          <pc:sldMk cId="3725635558" sldId="2142534676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725635558" sldId="2142534676"/>
            <ac:spMk id="2" creationId="{4ADB3962-6A6F-569E-CFF3-658967FBE746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725635558" sldId="2142534676"/>
            <ac:spMk id="4" creationId="{4A3DD3CA-F1E5-1AC3-1E74-AB1B32D785B4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725635558" sldId="2142534676"/>
            <ac:spMk id="5" creationId="{F9FC5D9A-8FC7-D56A-0326-06B62FE1F2AA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725635558" sldId="2142534676"/>
            <ac:spMk id="6" creationId="{1613D115-282D-CC8A-F975-45961D7D9D35}"/>
          </ac:spMkLst>
        </pc:spChg>
        <pc:spChg chg="add del mod ord">
          <ac:chgData name="von Petersdorff, Marleen" userId="1c8ef240-9dfa-4f20-aef3-d0b68404e609" providerId="ADAL" clId="{C852E0C0-A188-864B-86EA-1FEDC37D98D8}" dt="2023-09-08T09:34:20.859" v="122" actId="478"/>
          <ac:spMkLst>
            <pc:docMk/>
            <pc:sldMk cId="3725635558" sldId="2142534676"/>
            <ac:spMk id="7" creationId="{B69E9987-2B81-E18E-EC9E-D82A23762C09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4:23.248" v="123" actId="478"/>
        <pc:sldMkLst>
          <pc:docMk/>
          <pc:sldMk cId="189434690" sldId="2142534679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89434690" sldId="2142534679"/>
            <ac:spMk id="2" creationId="{76292088-6D26-24A5-9DED-9D8C03274AC3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89434690" sldId="2142534679"/>
            <ac:spMk id="4" creationId="{FDC7DAA4-398B-A545-F235-912B6AFD2266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89434690" sldId="2142534679"/>
            <ac:spMk id="6" creationId="{4E798EDC-7212-F66D-BA4E-F783F9A327F0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89434690" sldId="2142534679"/>
            <ac:spMk id="7" creationId="{4E41801D-A9A6-80AF-1FB5-FA982A0C0FA3}"/>
          </ac:spMkLst>
        </pc:spChg>
        <pc:spChg chg="add del mod ord">
          <ac:chgData name="von Petersdorff, Marleen" userId="1c8ef240-9dfa-4f20-aef3-d0b68404e609" providerId="ADAL" clId="{C852E0C0-A188-864B-86EA-1FEDC37D98D8}" dt="2023-09-08T09:34:23.248" v="123" actId="478"/>
          <ac:spMkLst>
            <pc:docMk/>
            <pc:sldMk cId="189434690" sldId="2142534679"/>
            <ac:spMk id="9" creationId="{2735EDC5-2F91-C35F-93FF-0284B0E5A5A6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3:47.629" v="113" actId="6264"/>
        <pc:sldMkLst>
          <pc:docMk/>
          <pc:sldMk cId="82980792" sldId="2142534680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82980792" sldId="2142534680"/>
            <ac:spMk id="2" creationId="{4899A57B-3704-2991-04AB-19C9986E3C04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82980792" sldId="2142534680"/>
            <ac:spMk id="3" creationId="{4084048C-FD82-50DE-C4A6-23F62012E9CB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82980792" sldId="2142534680"/>
            <ac:spMk id="4" creationId="{24BB6BAD-D727-2C6C-F33B-B758F08C75D1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82980792" sldId="2142534680"/>
            <ac:spMk id="7" creationId="{519B138E-A2B9-04CD-BD45-820495CB6B0C}"/>
          </ac:spMkLst>
        </pc:spChg>
      </pc:sldChg>
      <pc:sldChg chg="addSp delSp modSp mod ord chgLayout">
        <pc:chgData name="von Petersdorff, Marleen" userId="1c8ef240-9dfa-4f20-aef3-d0b68404e609" providerId="ADAL" clId="{C852E0C0-A188-864B-86EA-1FEDC37D98D8}" dt="2023-09-08T10:09:31.415" v="439" actId="20578"/>
        <pc:sldMkLst>
          <pc:docMk/>
          <pc:sldMk cId="4224870453" sldId="2142534681"/>
        </pc:sldMkLst>
        <pc:spChg chg="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4224870453" sldId="2142534681"/>
            <ac:spMk id="2" creationId="{E2EE72C9-A63F-0EAF-8E28-D705A4DC56CB}"/>
          </ac:spMkLst>
        </pc:spChg>
        <pc:spChg chg="add del mod">
          <ac:chgData name="von Petersdorff, Marleen" userId="1c8ef240-9dfa-4f20-aef3-d0b68404e609" providerId="ADAL" clId="{C852E0C0-A188-864B-86EA-1FEDC37D98D8}" dt="2023-09-08T09:16:04.123" v="40" actId="6264"/>
          <ac:spMkLst>
            <pc:docMk/>
            <pc:sldMk cId="4224870453" sldId="2142534681"/>
            <ac:spMk id="3" creationId="{A7F53413-5C57-0CDF-39B8-8E42ADD3AA4C}"/>
          </ac:spMkLst>
        </pc:spChg>
        <pc:spChg chg="add del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4224870453" sldId="2142534681"/>
            <ac:spMk id="4" creationId="{F8B2C7B4-8C02-BD0A-D382-43D90C62BDE3}"/>
          </ac:spMkLst>
        </pc:spChg>
        <pc:spChg chg="add del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4224870453" sldId="2142534681"/>
            <ac:spMk id="5" creationId="{C682FA5D-689F-22E3-851A-62EB7AF280DC}"/>
          </ac:spMkLst>
        </pc:spChg>
        <pc:spChg chg="add del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4224870453" sldId="2142534681"/>
            <ac:spMk id="6" creationId="{EEC99E07-3B55-6A85-9EAF-F4D0B6D3E35D}"/>
          </ac:spMkLst>
        </pc:spChg>
        <pc:spChg chg="del">
          <ac:chgData name="von Petersdorff, Marleen" userId="1c8ef240-9dfa-4f20-aef3-d0b68404e609" providerId="ADAL" clId="{C852E0C0-A188-864B-86EA-1FEDC37D98D8}" dt="2023-09-08T09:16:04.123" v="40" actId="6264"/>
          <ac:spMkLst>
            <pc:docMk/>
            <pc:sldMk cId="4224870453" sldId="2142534681"/>
            <ac:spMk id="7" creationId="{429E3EB5-7B51-E5AD-9D17-C4359CA5FCED}"/>
          </ac:spMkLst>
        </pc:spChg>
        <pc:spChg chg="del">
          <ac:chgData name="von Petersdorff, Marleen" userId="1c8ef240-9dfa-4f20-aef3-d0b68404e609" providerId="ADAL" clId="{C852E0C0-A188-864B-86EA-1FEDC37D98D8}" dt="2023-09-08T09:16:04.123" v="40" actId="6264"/>
          <ac:spMkLst>
            <pc:docMk/>
            <pc:sldMk cId="4224870453" sldId="2142534681"/>
            <ac:spMk id="8" creationId="{BA4865D1-62A2-7729-0838-16EC272C8E0E}"/>
          </ac:spMkLst>
        </pc:spChg>
        <pc:spChg chg="del">
          <ac:chgData name="von Petersdorff, Marleen" userId="1c8ef240-9dfa-4f20-aef3-d0b68404e609" providerId="ADAL" clId="{C852E0C0-A188-864B-86EA-1FEDC37D98D8}" dt="2023-09-08T09:16:04.123" v="40" actId="6264"/>
          <ac:spMkLst>
            <pc:docMk/>
            <pc:sldMk cId="4224870453" sldId="2142534681"/>
            <ac:spMk id="9" creationId="{6466B191-7520-6E0C-A7AB-B600B903B439}"/>
          </ac:spMkLst>
        </pc:spChg>
        <pc:spChg chg="add del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4224870453" sldId="2142534681"/>
            <ac:spMk id="10" creationId="{AD5F465B-810C-2D73-4CBE-0AE06EBEEBBB}"/>
          </ac:spMkLst>
        </pc:spChg>
        <pc:spChg chg="add del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4224870453" sldId="2142534681"/>
            <ac:spMk id="11" creationId="{2490162A-130E-0C6A-1901-54F7E658A6F5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4224870453" sldId="2142534681"/>
            <ac:spMk id="12" creationId="{C6E93B13-3CC9-A6B2-0955-773EC23B38E1}"/>
          </ac:spMkLst>
        </pc:spChg>
        <pc:spChg chg="del">
          <ac:chgData name="von Petersdorff, Marleen" userId="1c8ef240-9dfa-4f20-aef3-d0b68404e609" providerId="ADAL" clId="{C852E0C0-A188-864B-86EA-1FEDC37D98D8}" dt="2023-09-08T09:16:04.123" v="40" actId="6264"/>
          <ac:spMkLst>
            <pc:docMk/>
            <pc:sldMk cId="4224870453" sldId="2142534681"/>
            <ac:spMk id="13" creationId="{0F9E4E5A-7FD4-EC8D-1D35-80565531692F}"/>
          </ac:spMkLst>
        </pc:spChg>
        <pc:spChg chg="add del mod ord">
          <ac:chgData name="von Petersdorff, Marleen" userId="1c8ef240-9dfa-4f20-aef3-d0b68404e609" providerId="ADAL" clId="{C852E0C0-A188-864B-86EA-1FEDC37D98D8}" dt="2023-09-08T09:56:58.808" v="337" actId="6264"/>
          <ac:spMkLst>
            <pc:docMk/>
            <pc:sldMk cId="4224870453" sldId="2142534681"/>
            <ac:spMk id="14" creationId="{D9BFBCB1-0547-46A7-73E3-8FFBD8CC0B1A}"/>
          </ac:spMkLst>
        </pc:spChg>
        <pc:spChg chg="add del mod ord">
          <ac:chgData name="von Petersdorff, Marleen" userId="1c8ef240-9dfa-4f20-aef3-d0b68404e609" providerId="ADAL" clId="{C852E0C0-A188-864B-86EA-1FEDC37D98D8}" dt="2023-09-08T09:56:58.808" v="337" actId="6264"/>
          <ac:spMkLst>
            <pc:docMk/>
            <pc:sldMk cId="4224870453" sldId="2142534681"/>
            <ac:spMk id="17" creationId="{012B139C-C5D6-451C-6F8F-FD41D214B5C2}"/>
          </ac:spMkLst>
        </pc:spChg>
        <pc:spChg chg="add del mod ord">
          <ac:chgData name="von Petersdorff, Marleen" userId="1c8ef240-9dfa-4f20-aef3-d0b68404e609" providerId="ADAL" clId="{C852E0C0-A188-864B-86EA-1FEDC37D98D8}" dt="2023-09-08T09:56:58.808" v="337" actId="6264"/>
          <ac:spMkLst>
            <pc:docMk/>
            <pc:sldMk cId="4224870453" sldId="2142534681"/>
            <ac:spMk id="18" creationId="{677127D9-8C3E-4993-366D-1A1C7462BE92}"/>
          </ac:spMkLst>
        </pc:spChg>
        <pc:spChg chg="add del mod ord">
          <ac:chgData name="von Petersdorff, Marleen" userId="1c8ef240-9dfa-4f20-aef3-d0b68404e609" providerId="ADAL" clId="{C852E0C0-A188-864B-86EA-1FEDC37D98D8}" dt="2023-09-08T09:56:58.808" v="337" actId="6264"/>
          <ac:spMkLst>
            <pc:docMk/>
            <pc:sldMk cId="4224870453" sldId="2142534681"/>
            <ac:spMk id="19" creationId="{C489ED2B-CAEA-7C19-F8FB-89F2CC31DB5D}"/>
          </ac:spMkLst>
        </pc:spChg>
        <pc:spChg chg="add del mod ord">
          <ac:chgData name="von Petersdorff, Marleen" userId="1c8ef240-9dfa-4f20-aef3-d0b68404e609" providerId="ADAL" clId="{C852E0C0-A188-864B-86EA-1FEDC37D98D8}" dt="2023-09-08T09:56:58.808" v="337" actId="6264"/>
          <ac:spMkLst>
            <pc:docMk/>
            <pc:sldMk cId="4224870453" sldId="2142534681"/>
            <ac:spMk id="20" creationId="{0B044420-1F5E-120B-68E2-D5100659836B}"/>
          </ac:spMkLst>
        </pc:spChg>
        <pc:spChg chg="add del mod">
          <ac:chgData name="von Petersdorff, Marleen" userId="1c8ef240-9dfa-4f20-aef3-d0b68404e609" providerId="ADAL" clId="{C852E0C0-A188-864B-86EA-1FEDC37D98D8}" dt="2023-09-08T09:56:58.808" v="337" actId="6264"/>
          <ac:spMkLst>
            <pc:docMk/>
            <pc:sldMk cId="4224870453" sldId="2142534681"/>
            <ac:spMk id="21" creationId="{9F4E3857-6F96-DCF7-4983-E11524AA6476}"/>
          </ac:spMkLst>
        </pc:spChg>
        <pc:spChg chg="add del mod ord">
          <ac:chgData name="von Petersdorff, Marleen" userId="1c8ef240-9dfa-4f20-aef3-d0b68404e609" providerId="ADAL" clId="{C852E0C0-A188-864B-86EA-1FEDC37D98D8}" dt="2023-09-08T10:01:36.398" v="387" actId="6264"/>
          <ac:spMkLst>
            <pc:docMk/>
            <pc:sldMk cId="4224870453" sldId="2142534681"/>
            <ac:spMk id="22" creationId="{F08227D2-5E17-6BEF-AFF4-8FC4BF5EC7F3}"/>
          </ac:spMkLst>
        </pc:spChg>
        <pc:spChg chg="add del mod ord">
          <ac:chgData name="von Petersdorff, Marleen" userId="1c8ef240-9dfa-4f20-aef3-d0b68404e609" providerId="ADAL" clId="{C852E0C0-A188-864B-86EA-1FEDC37D98D8}" dt="2023-09-08T10:01:36.398" v="387" actId="6264"/>
          <ac:spMkLst>
            <pc:docMk/>
            <pc:sldMk cId="4224870453" sldId="2142534681"/>
            <ac:spMk id="23" creationId="{FAE083B7-968A-D083-6F76-4751E3DB4496}"/>
          </ac:spMkLst>
        </pc:spChg>
        <pc:spChg chg="add del mod ord">
          <ac:chgData name="von Petersdorff, Marleen" userId="1c8ef240-9dfa-4f20-aef3-d0b68404e609" providerId="ADAL" clId="{C852E0C0-A188-864B-86EA-1FEDC37D98D8}" dt="2023-09-08T10:01:36.398" v="387" actId="6264"/>
          <ac:spMkLst>
            <pc:docMk/>
            <pc:sldMk cId="4224870453" sldId="2142534681"/>
            <ac:spMk id="24" creationId="{B7124DF1-6209-9F38-D0CE-D4F0EE14CB81}"/>
          </ac:spMkLst>
        </pc:spChg>
        <pc:spChg chg="add del mod ord">
          <ac:chgData name="von Petersdorff, Marleen" userId="1c8ef240-9dfa-4f20-aef3-d0b68404e609" providerId="ADAL" clId="{C852E0C0-A188-864B-86EA-1FEDC37D98D8}" dt="2023-09-08T10:01:36.398" v="387" actId="6264"/>
          <ac:spMkLst>
            <pc:docMk/>
            <pc:sldMk cId="4224870453" sldId="2142534681"/>
            <ac:spMk id="25" creationId="{160CC729-99D7-8EEF-B61E-9C9BFEA6C86E}"/>
          </ac:spMkLst>
        </pc:spChg>
        <pc:spChg chg="add del mod ord">
          <ac:chgData name="von Petersdorff, Marleen" userId="1c8ef240-9dfa-4f20-aef3-d0b68404e609" providerId="ADAL" clId="{C852E0C0-A188-864B-86EA-1FEDC37D98D8}" dt="2023-09-08T09:57:03.677" v="338" actId="931"/>
          <ac:spMkLst>
            <pc:docMk/>
            <pc:sldMk cId="4224870453" sldId="2142534681"/>
            <ac:spMk id="26" creationId="{9D6988AF-3253-4FC8-BFA1-061DDB552149}"/>
          </ac:spMkLst>
        </pc:spChg>
        <pc:spChg chg="add del mod">
          <ac:chgData name="von Petersdorff, Marleen" userId="1c8ef240-9dfa-4f20-aef3-d0b68404e609" providerId="ADAL" clId="{C852E0C0-A188-864B-86EA-1FEDC37D98D8}" dt="2023-09-08T10:01:36.398" v="387" actId="6264"/>
          <ac:spMkLst>
            <pc:docMk/>
            <pc:sldMk cId="4224870453" sldId="2142534681"/>
            <ac:spMk id="29" creationId="{CDE0328D-DF98-A8ED-D5BF-48B9B958CB68}"/>
          </ac:spMkLst>
        </pc:spChg>
        <pc:spChg chg="add del mod">
          <ac:chgData name="von Petersdorff, Marleen" userId="1c8ef240-9dfa-4f20-aef3-d0b68404e609" providerId="ADAL" clId="{C852E0C0-A188-864B-86EA-1FEDC37D98D8}" dt="2023-09-08T10:01:36.398" v="387" actId="6264"/>
          <ac:spMkLst>
            <pc:docMk/>
            <pc:sldMk cId="4224870453" sldId="2142534681"/>
            <ac:spMk id="30" creationId="{76BA884B-0E3B-DA00-7B4E-8B62E9A5FBFA}"/>
          </ac:spMkLst>
        </pc:spChg>
        <pc:spChg chg="add del mod ord">
          <ac:chgData name="von Petersdorff, Marleen" userId="1c8ef240-9dfa-4f20-aef3-d0b68404e609" providerId="ADAL" clId="{C852E0C0-A188-864B-86EA-1FEDC37D98D8}" dt="2023-09-08T10:01:42.943" v="388" actId="6264"/>
          <ac:spMkLst>
            <pc:docMk/>
            <pc:sldMk cId="4224870453" sldId="2142534681"/>
            <ac:spMk id="31" creationId="{6214FB5A-9FB9-8960-1064-E212ACDAA25F}"/>
          </ac:spMkLst>
        </pc:spChg>
        <pc:spChg chg="add del mod ord">
          <ac:chgData name="von Petersdorff, Marleen" userId="1c8ef240-9dfa-4f20-aef3-d0b68404e609" providerId="ADAL" clId="{C852E0C0-A188-864B-86EA-1FEDC37D98D8}" dt="2023-09-08T10:01:42.943" v="388" actId="6264"/>
          <ac:spMkLst>
            <pc:docMk/>
            <pc:sldMk cId="4224870453" sldId="2142534681"/>
            <ac:spMk id="32" creationId="{D8FEAF1F-203B-1E0E-3033-9AE20B0E030A}"/>
          </ac:spMkLst>
        </pc:spChg>
        <pc:spChg chg="add del mod ord">
          <ac:chgData name="von Petersdorff, Marleen" userId="1c8ef240-9dfa-4f20-aef3-d0b68404e609" providerId="ADAL" clId="{C852E0C0-A188-864B-86EA-1FEDC37D98D8}" dt="2023-09-08T10:01:42.943" v="388" actId="6264"/>
          <ac:spMkLst>
            <pc:docMk/>
            <pc:sldMk cId="4224870453" sldId="2142534681"/>
            <ac:spMk id="33" creationId="{B0CEE409-88A0-06E6-99BF-E3693C3C7BED}"/>
          </ac:spMkLst>
        </pc:spChg>
        <pc:spChg chg="add del mod ord">
          <ac:chgData name="von Petersdorff, Marleen" userId="1c8ef240-9dfa-4f20-aef3-d0b68404e609" providerId="ADAL" clId="{C852E0C0-A188-864B-86EA-1FEDC37D98D8}" dt="2023-09-08T10:01:42.943" v="388" actId="6264"/>
          <ac:spMkLst>
            <pc:docMk/>
            <pc:sldMk cId="4224870453" sldId="2142534681"/>
            <ac:spMk id="34" creationId="{E9FB9BE8-5096-0A8E-F1C4-6BEB949A0385}"/>
          </ac:spMkLst>
        </pc:spChg>
        <pc:spChg chg="add del mod">
          <ac:chgData name="von Petersdorff, Marleen" userId="1c8ef240-9dfa-4f20-aef3-d0b68404e609" providerId="ADAL" clId="{C852E0C0-A188-864B-86EA-1FEDC37D98D8}" dt="2023-09-08T10:01:42.943" v="388" actId="6264"/>
          <ac:spMkLst>
            <pc:docMk/>
            <pc:sldMk cId="4224870453" sldId="2142534681"/>
            <ac:spMk id="35" creationId="{F161D141-310B-DF1F-53FF-6FCADE9837F5}"/>
          </ac:spMkLst>
        </pc:spChg>
        <pc:spChg chg="add del mod">
          <ac:chgData name="von Petersdorff, Marleen" userId="1c8ef240-9dfa-4f20-aef3-d0b68404e609" providerId="ADAL" clId="{C852E0C0-A188-864B-86EA-1FEDC37D98D8}" dt="2023-09-08T10:01:42.943" v="388" actId="6264"/>
          <ac:spMkLst>
            <pc:docMk/>
            <pc:sldMk cId="4224870453" sldId="2142534681"/>
            <ac:spMk id="36" creationId="{BAF15829-5DB3-565B-92B4-ADE734BDCCAF}"/>
          </ac:spMkLst>
        </pc:spChg>
        <pc:spChg chg="add del mod ord">
          <ac:chgData name="von Petersdorff, Marleen" userId="1c8ef240-9dfa-4f20-aef3-d0b68404e609" providerId="ADAL" clId="{C852E0C0-A188-864B-86EA-1FEDC37D98D8}" dt="2023-09-08T10:07:48.978" v="422" actId="6264"/>
          <ac:spMkLst>
            <pc:docMk/>
            <pc:sldMk cId="4224870453" sldId="2142534681"/>
            <ac:spMk id="37" creationId="{FE65D264-2FD3-676B-C227-D49912775929}"/>
          </ac:spMkLst>
        </pc:spChg>
        <pc:spChg chg="add del mod ord">
          <ac:chgData name="von Petersdorff, Marleen" userId="1c8ef240-9dfa-4f20-aef3-d0b68404e609" providerId="ADAL" clId="{C852E0C0-A188-864B-86EA-1FEDC37D98D8}" dt="2023-09-08T10:07:48.978" v="422" actId="6264"/>
          <ac:spMkLst>
            <pc:docMk/>
            <pc:sldMk cId="4224870453" sldId="2142534681"/>
            <ac:spMk id="38" creationId="{DE431DC3-7BBC-51CF-7B81-DBEAF50AE623}"/>
          </ac:spMkLst>
        </pc:spChg>
        <pc:spChg chg="add del mod ord">
          <ac:chgData name="von Petersdorff, Marleen" userId="1c8ef240-9dfa-4f20-aef3-d0b68404e609" providerId="ADAL" clId="{C852E0C0-A188-864B-86EA-1FEDC37D98D8}" dt="2023-09-08T10:07:48.978" v="422" actId="6264"/>
          <ac:spMkLst>
            <pc:docMk/>
            <pc:sldMk cId="4224870453" sldId="2142534681"/>
            <ac:spMk id="39" creationId="{8899040C-DE31-503F-ECB0-52E68DD5C092}"/>
          </ac:spMkLst>
        </pc:spChg>
        <pc:spChg chg="add del mod ord">
          <ac:chgData name="von Petersdorff, Marleen" userId="1c8ef240-9dfa-4f20-aef3-d0b68404e609" providerId="ADAL" clId="{C852E0C0-A188-864B-86EA-1FEDC37D98D8}" dt="2023-09-08T10:01:53.901" v="389" actId="931"/>
          <ac:spMkLst>
            <pc:docMk/>
            <pc:sldMk cId="4224870453" sldId="2142534681"/>
            <ac:spMk id="40" creationId="{BAE3D010-98E0-3769-1D12-33771DDEE49B}"/>
          </ac:spMkLst>
        </pc:spChg>
        <pc:spChg chg="add del mod">
          <ac:chgData name="von Petersdorff, Marleen" userId="1c8ef240-9dfa-4f20-aef3-d0b68404e609" providerId="ADAL" clId="{C852E0C0-A188-864B-86EA-1FEDC37D98D8}" dt="2023-09-08T10:07:48.978" v="422" actId="6264"/>
          <ac:spMkLst>
            <pc:docMk/>
            <pc:sldMk cId="4224870453" sldId="2142534681"/>
            <ac:spMk id="43" creationId="{D82C6549-EAFE-09CD-4DA5-50A5401CF680}"/>
          </ac:spMkLst>
        </pc:spChg>
        <pc:spChg chg="add del mod">
          <ac:chgData name="von Petersdorff, Marleen" userId="1c8ef240-9dfa-4f20-aef3-d0b68404e609" providerId="ADAL" clId="{C852E0C0-A188-864B-86EA-1FEDC37D98D8}" dt="2023-09-08T10:07:48.978" v="422" actId="6264"/>
          <ac:spMkLst>
            <pc:docMk/>
            <pc:sldMk cId="4224870453" sldId="2142534681"/>
            <ac:spMk id="44" creationId="{278E1AA8-4139-C3CE-CC73-33EFEFB44850}"/>
          </ac:spMkLst>
        </pc:spChg>
        <pc:spChg chg="add del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4224870453" sldId="2142534681"/>
            <ac:spMk id="45" creationId="{D2DA4C3F-3A18-A6F4-E3B1-37ED38E47E4C}"/>
          </ac:spMkLst>
        </pc:spChg>
        <pc:spChg chg="add del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4224870453" sldId="2142534681"/>
            <ac:spMk id="46" creationId="{3282B2F6-E3E6-6DE2-CFE5-C22EAE149A2A}"/>
          </ac:spMkLst>
        </pc:spChg>
        <pc:spChg chg="add del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4224870453" sldId="2142534681"/>
            <ac:spMk id="47" creationId="{94BC33E8-30B0-D30B-A813-04E264977CD4}"/>
          </ac:spMkLst>
        </pc:spChg>
        <pc:spChg chg="add del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4224870453" sldId="2142534681"/>
            <ac:spMk id="48" creationId="{BB7D4C52-12C6-ECAC-947D-35A68D0FCBB9}"/>
          </ac:spMkLst>
        </pc:spChg>
        <pc:spChg chg="add del mo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4224870453" sldId="2142534681"/>
            <ac:spMk id="50" creationId="{BC9D440F-9DDA-A91D-DCD7-36D8C6635BB4}"/>
          </ac:spMkLst>
        </pc:spChg>
        <pc:spChg chg="add del mo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4224870453" sldId="2142534681"/>
            <ac:spMk id="51" creationId="{5C1D2D2A-8778-165E-53F3-CB3B24CB5AD1}"/>
          </ac:spMkLst>
        </pc:spChg>
        <pc:spChg chg="add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4224870453" sldId="2142534681"/>
            <ac:spMk id="52" creationId="{54C60B9E-D2BC-9C54-30A1-DF411F9181F8}"/>
          </ac:spMkLst>
        </pc:spChg>
        <pc:spChg chg="add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4224870453" sldId="2142534681"/>
            <ac:spMk id="53" creationId="{E5AF3E0C-345E-AD47-04CA-3059F9CE0AB8}"/>
          </ac:spMkLst>
        </pc:spChg>
        <pc:spChg chg="add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4224870453" sldId="2142534681"/>
            <ac:spMk id="54" creationId="{F4A1C3D5-2314-67CF-BC1B-B305B55D58D3}"/>
          </ac:spMkLst>
        </pc:spChg>
        <pc:spChg chg="add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4224870453" sldId="2142534681"/>
            <ac:spMk id="55" creationId="{31175A81-7A8E-404D-9890-6A068FDD24C7}"/>
          </ac:spMkLst>
        </pc:spChg>
        <pc:spChg chg="add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4224870453" sldId="2142534681"/>
            <ac:spMk id="56" creationId="{642B9506-B056-8533-C368-1F948074CEFB}"/>
          </ac:spMkLst>
        </pc:spChg>
        <pc:picChg chg="del">
          <ac:chgData name="von Petersdorff, Marleen" userId="1c8ef240-9dfa-4f20-aef3-d0b68404e609" providerId="ADAL" clId="{C852E0C0-A188-864B-86EA-1FEDC37D98D8}" dt="2023-09-08T09:15:59.502" v="39" actId="478"/>
          <ac:picMkLst>
            <pc:docMk/>
            <pc:sldMk cId="4224870453" sldId="2142534681"/>
            <ac:picMk id="16" creationId="{8C2B336F-8FF4-AFA1-9A3E-6D098DA9B334}"/>
          </ac:picMkLst>
        </pc:picChg>
        <pc:picChg chg="add del mod ord">
          <ac:chgData name="von Petersdorff, Marleen" userId="1c8ef240-9dfa-4f20-aef3-d0b68404e609" providerId="ADAL" clId="{C852E0C0-A188-864B-86EA-1FEDC37D98D8}" dt="2023-09-08T10:07:57.893" v="423" actId="478"/>
          <ac:picMkLst>
            <pc:docMk/>
            <pc:sldMk cId="4224870453" sldId="2142534681"/>
            <ac:picMk id="28" creationId="{B707EEE8-86B0-A235-FC79-5FE91DDA8AD1}"/>
          </ac:picMkLst>
        </pc:picChg>
        <pc:picChg chg="add del mod">
          <ac:chgData name="von Petersdorff, Marleen" userId="1c8ef240-9dfa-4f20-aef3-d0b68404e609" providerId="ADAL" clId="{C852E0C0-A188-864B-86EA-1FEDC37D98D8}" dt="2023-09-08T10:07:47.585" v="421" actId="478"/>
          <ac:picMkLst>
            <pc:docMk/>
            <pc:sldMk cId="4224870453" sldId="2142534681"/>
            <ac:picMk id="42" creationId="{AD1B7745-5D5D-1F96-8593-AD5543AAAF7A}"/>
          </ac:picMkLst>
        </pc:picChg>
      </pc:sldChg>
      <pc:sldChg chg="addSp delSp modSp del mod chgLayout">
        <pc:chgData name="von Petersdorff, Marleen" userId="1c8ef240-9dfa-4f20-aef3-d0b68404e609" providerId="ADAL" clId="{C852E0C0-A188-864B-86EA-1FEDC37D98D8}" dt="2023-09-08T12:31:46.776" v="1575" actId="2696"/>
        <pc:sldMkLst>
          <pc:docMk/>
          <pc:sldMk cId="252780205" sldId="2142534690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52780205" sldId="2142534690"/>
            <ac:spMk id="2" creationId="{80E5BCF6-2903-D854-9798-56AB666005EE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52780205" sldId="2142534690"/>
            <ac:spMk id="4" creationId="{20CA71E0-5980-E1F7-67D7-8C2E125E0032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52780205" sldId="2142534690"/>
            <ac:spMk id="5" creationId="{2DC89AB0-5679-7BBE-B21E-FF56DCC3E7B0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52780205" sldId="2142534690"/>
            <ac:spMk id="7" creationId="{F828765B-A328-8C06-9365-F85B05C7D3D5}"/>
          </ac:spMkLst>
        </pc:spChg>
        <pc:spChg chg="add del mod ord">
          <ac:chgData name="von Petersdorff, Marleen" userId="1c8ef240-9dfa-4f20-aef3-d0b68404e609" providerId="ADAL" clId="{C852E0C0-A188-864B-86EA-1FEDC37D98D8}" dt="2023-09-08T09:34:25.919" v="124" actId="478"/>
          <ac:spMkLst>
            <pc:docMk/>
            <pc:sldMk cId="252780205" sldId="2142534690"/>
            <ac:spMk id="8" creationId="{5100C4E2-57F7-673C-6303-2DF31E73AF9B}"/>
          </ac:spMkLst>
        </pc:spChg>
      </pc:sldChg>
      <pc:sldChg chg="mod chgLayout">
        <pc:chgData name="von Petersdorff, Marleen" userId="1c8ef240-9dfa-4f20-aef3-d0b68404e609" providerId="ADAL" clId="{C852E0C0-A188-864B-86EA-1FEDC37D98D8}" dt="2023-09-08T09:33:47.629" v="113" actId="6264"/>
        <pc:sldMkLst>
          <pc:docMk/>
          <pc:sldMk cId="2401884334" sldId="2142534691"/>
        </pc:sldMkLst>
      </pc:sldChg>
      <pc:sldChg chg="mod chgLayout">
        <pc:chgData name="von Petersdorff, Marleen" userId="1c8ef240-9dfa-4f20-aef3-d0b68404e609" providerId="ADAL" clId="{C852E0C0-A188-864B-86EA-1FEDC37D98D8}" dt="2023-09-08T09:33:47.629" v="113" actId="6264"/>
        <pc:sldMkLst>
          <pc:docMk/>
          <pc:sldMk cId="3682578790" sldId="2142534692"/>
        </pc:sldMkLst>
      </pc:sldChg>
      <pc:sldChg chg="addSp delSp modSp mod modClrScheme chgLayout">
        <pc:chgData name="von Petersdorff, Marleen" userId="1c8ef240-9dfa-4f20-aef3-d0b68404e609" providerId="ADAL" clId="{C852E0C0-A188-864B-86EA-1FEDC37D98D8}" dt="2023-09-08T10:11:44.713" v="462" actId="700"/>
        <pc:sldMkLst>
          <pc:docMk/>
          <pc:sldMk cId="3946480506" sldId="2142534700"/>
        </pc:sldMkLst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946480506" sldId="2142534700"/>
            <ac:spMk id="2" creationId="{FA796E1A-1D4D-D7C2-42D1-8A424A000CBC}"/>
          </ac:spMkLst>
        </pc:spChg>
        <pc:spChg chg="add del mod ord">
          <ac:chgData name="von Petersdorff, Marleen" userId="1c8ef240-9dfa-4f20-aef3-d0b68404e609" providerId="ADAL" clId="{C852E0C0-A188-864B-86EA-1FEDC37D98D8}" dt="2023-09-08T10:09:45.295" v="440" actId="6264"/>
          <ac:spMkLst>
            <pc:docMk/>
            <pc:sldMk cId="3946480506" sldId="2142534700"/>
            <ac:spMk id="3" creationId="{2CFC1331-BE88-0B3A-383E-A63C71F9115B}"/>
          </ac:spMkLst>
        </pc:spChg>
        <pc:spChg chg="add del mod">
          <ac:chgData name="von Petersdorff, Marleen" userId="1c8ef240-9dfa-4f20-aef3-d0b68404e609" providerId="ADAL" clId="{C852E0C0-A188-864B-86EA-1FEDC37D98D8}" dt="2023-09-08T10:09:45.295" v="440" actId="6264"/>
          <ac:spMkLst>
            <pc:docMk/>
            <pc:sldMk cId="3946480506" sldId="2142534700"/>
            <ac:spMk id="4" creationId="{307724D1-3621-9FAB-38F2-D83FE47FDB92}"/>
          </ac:spMkLst>
        </pc:spChg>
        <pc:spChg chg="add del mod ord">
          <ac:chgData name="von Petersdorff, Marleen" userId="1c8ef240-9dfa-4f20-aef3-d0b68404e609" providerId="ADAL" clId="{C852E0C0-A188-864B-86EA-1FEDC37D98D8}" dt="2023-09-08T10:11:23.735" v="457" actId="6264"/>
          <ac:spMkLst>
            <pc:docMk/>
            <pc:sldMk cId="3946480506" sldId="2142534700"/>
            <ac:spMk id="7" creationId="{1C26E040-DE18-C1CA-7F37-1122C234509D}"/>
          </ac:spMkLst>
        </pc:spChg>
        <pc:spChg chg="add del mod">
          <ac:chgData name="von Petersdorff, Marleen" userId="1c8ef240-9dfa-4f20-aef3-d0b68404e609" providerId="ADAL" clId="{C852E0C0-A188-864B-86EA-1FEDC37D98D8}" dt="2023-09-08T10:11:23.735" v="457" actId="6264"/>
          <ac:spMkLst>
            <pc:docMk/>
            <pc:sldMk cId="3946480506" sldId="2142534700"/>
            <ac:spMk id="8" creationId="{96AD9DF2-6FAF-A8E3-67F6-E705CE38915E}"/>
          </ac:spMkLst>
        </pc:spChg>
        <pc:spChg chg="add del mod ord">
          <ac:chgData name="von Petersdorff, Marleen" userId="1c8ef240-9dfa-4f20-aef3-d0b68404e609" providerId="ADAL" clId="{C852E0C0-A188-864B-86EA-1FEDC37D98D8}" dt="2023-09-08T10:11:28.732" v="459" actId="6264"/>
          <ac:spMkLst>
            <pc:docMk/>
            <pc:sldMk cId="3946480506" sldId="2142534700"/>
            <ac:spMk id="9" creationId="{D0F5A738-965F-0E6D-8D99-5F64376B334F}"/>
          </ac:spMkLst>
        </pc:spChg>
        <pc:spChg chg="add del mod">
          <ac:chgData name="von Petersdorff, Marleen" userId="1c8ef240-9dfa-4f20-aef3-d0b68404e609" providerId="ADAL" clId="{C852E0C0-A188-864B-86EA-1FEDC37D98D8}" dt="2023-09-08T10:11:28.732" v="459" actId="6264"/>
          <ac:spMkLst>
            <pc:docMk/>
            <pc:sldMk cId="3946480506" sldId="2142534700"/>
            <ac:spMk id="10" creationId="{4A553BA2-78B1-737B-5850-1AE3C700C998}"/>
          </ac:spMkLst>
        </pc:spChg>
        <pc:spChg chg="add del mod ord">
          <ac:chgData name="von Petersdorff, Marleen" userId="1c8ef240-9dfa-4f20-aef3-d0b68404e609" providerId="ADAL" clId="{C852E0C0-A188-864B-86EA-1FEDC37D98D8}" dt="2023-09-08T10:11:39.100" v="460" actId="700"/>
          <ac:spMkLst>
            <pc:docMk/>
            <pc:sldMk cId="3946480506" sldId="2142534700"/>
            <ac:spMk id="11" creationId="{06939913-1C7C-C4CF-88AC-0EF70A344800}"/>
          </ac:spMkLst>
        </pc:spChg>
        <pc:spChg chg="add del mod ord">
          <ac:chgData name="von Petersdorff, Marleen" userId="1c8ef240-9dfa-4f20-aef3-d0b68404e609" providerId="ADAL" clId="{C852E0C0-A188-864B-86EA-1FEDC37D98D8}" dt="2023-09-08T10:11:44.713" v="462" actId="700"/>
          <ac:spMkLst>
            <pc:docMk/>
            <pc:sldMk cId="3946480506" sldId="2142534700"/>
            <ac:spMk id="12" creationId="{8CAD35BE-3B5A-235E-1381-3A8FF6ABA201}"/>
          </ac:spMkLst>
        </pc:spChg>
        <pc:spChg chg="add del mod ord">
          <ac:chgData name="von Petersdorff, Marleen" userId="1c8ef240-9dfa-4f20-aef3-d0b68404e609" providerId="ADAL" clId="{C852E0C0-A188-864B-86EA-1FEDC37D98D8}" dt="2023-09-08T10:11:44.713" v="462" actId="700"/>
          <ac:spMkLst>
            <pc:docMk/>
            <pc:sldMk cId="3946480506" sldId="2142534700"/>
            <ac:spMk id="13" creationId="{78049A1E-4002-7148-1B6B-F4CCD4FA0073}"/>
          </ac:spMkLst>
        </pc:spChg>
        <pc:spChg chg="add mod ord">
          <ac:chgData name="von Petersdorff, Marleen" userId="1c8ef240-9dfa-4f20-aef3-d0b68404e609" providerId="ADAL" clId="{C852E0C0-A188-864B-86EA-1FEDC37D98D8}" dt="2023-09-08T10:11:44.713" v="462" actId="700"/>
          <ac:spMkLst>
            <pc:docMk/>
            <pc:sldMk cId="3946480506" sldId="2142534700"/>
            <ac:spMk id="14" creationId="{00E4D756-D27C-C1C7-BB5F-CC2A052E3F46}"/>
          </ac:spMkLst>
        </pc:spChg>
        <pc:spChg chg="add mod ord">
          <ac:chgData name="von Petersdorff, Marleen" userId="1c8ef240-9dfa-4f20-aef3-d0b68404e609" providerId="ADAL" clId="{C852E0C0-A188-864B-86EA-1FEDC37D98D8}" dt="2023-09-08T10:11:44.713" v="462" actId="700"/>
          <ac:spMkLst>
            <pc:docMk/>
            <pc:sldMk cId="3946480506" sldId="2142534700"/>
            <ac:spMk id="15" creationId="{0281EF38-486B-5B93-CADD-EA432D2C547C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946480506" sldId="2142534700"/>
            <ac:spMk id="19" creationId="{110C8F65-8B83-72C1-0FA6-7B39AF32F6F4}"/>
          </ac:spMkLst>
        </pc:spChg>
        <pc:picChg chg="del mod ord">
          <ac:chgData name="von Petersdorff, Marleen" userId="1c8ef240-9dfa-4f20-aef3-d0b68404e609" providerId="ADAL" clId="{C852E0C0-A188-864B-86EA-1FEDC37D98D8}" dt="2023-09-08T10:11:42.204" v="461" actId="478"/>
          <ac:picMkLst>
            <pc:docMk/>
            <pc:sldMk cId="3946480506" sldId="2142534700"/>
            <ac:picMk id="5" creationId="{3BF4A65B-39E4-44AA-637B-A6C84921EEF2}"/>
          </ac:picMkLst>
        </pc:picChg>
      </pc:sldChg>
      <pc:sldChg chg="addSp delSp modSp mod chgLayout">
        <pc:chgData name="von Petersdorff, Marleen" userId="1c8ef240-9dfa-4f20-aef3-d0b68404e609" providerId="ADAL" clId="{C852E0C0-A188-864B-86EA-1FEDC37D98D8}" dt="2023-09-08T09:41:37.635" v="174" actId="478"/>
        <pc:sldMkLst>
          <pc:docMk/>
          <pc:sldMk cId="4011350280" sldId="2142534717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4011350280" sldId="2142534717"/>
            <ac:spMk id="2" creationId="{CA14B74F-7BA4-5D23-6C99-1E298D2E72A8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4011350280" sldId="2142534717"/>
            <ac:spMk id="3" creationId="{245BDADD-F87D-5B6E-1717-D95D493C1A0D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4011350280" sldId="2142534717"/>
            <ac:spMk id="7" creationId="{9AAF64A6-AA58-62E8-A4DC-9B66BF3A32E3}"/>
          </ac:spMkLst>
        </pc:spChg>
        <pc:spChg chg="add del mod ord">
          <ac:chgData name="von Petersdorff, Marleen" userId="1c8ef240-9dfa-4f20-aef3-d0b68404e609" providerId="ADAL" clId="{C852E0C0-A188-864B-86EA-1FEDC37D98D8}" dt="2023-09-08T09:41:37.635" v="174" actId="478"/>
          <ac:spMkLst>
            <pc:docMk/>
            <pc:sldMk cId="4011350280" sldId="2142534717"/>
            <ac:spMk id="8" creationId="{8F3AB3BC-1717-5CD8-8999-22C56F6065F6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4011350280" sldId="2142534717"/>
            <ac:spMk id="9" creationId="{D8160DAF-3A29-B22D-C65D-628975820AA1}"/>
          </ac:spMkLst>
        </pc:spChg>
        <pc:graphicFrameChg chg="mod">
          <ac:chgData name="von Petersdorff, Marleen" userId="1c8ef240-9dfa-4f20-aef3-d0b68404e609" providerId="ADAL" clId="{C852E0C0-A188-864B-86EA-1FEDC37D98D8}" dt="2023-09-08T09:41:10.520" v="168"/>
          <ac:graphicFrameMkLst>
            <pc:docMk/>
            <pc:sldMk cId="4011350280" sldId="2142534717"/>
            <ac:graphicFrameMk id="4" creationId="{FE954840-B85B-0AA5-C047-FB4DD53DE65B}"/>
          </ac:graphicFrameMkLst>
        </pc:graphicFrameChg>
        <pc:graphicFrameChg chg="mod">
          <ac:chgData name="von Petersdorff, Marleen" userId="1c8ef240-9dfa-4f20-aef3-d0b68404e609" providerId="ADAL" clId="{C852E0C0-A188-864B-86EA-1FEDC37D98D8}" dt="2023-09-08T09:41:25.554" v="171" actId="207"/>
          <ac:graphicFrameMkLst>
            <pc:docMk/>
            <pc:sldMk cId="4011350280" sldId="2142534717"/>
            <ac:graphicFrameMk id="5" creationId="{49E2CF69-504C-4D02-D8FE-F6A0491CF3C2}"/>
          </ac:graphicFrameMkLst>
        </pc:graphicFrameChg>
        <pc:graphicFrameChg chg="mod">
          <ac:chgData name="von Petersdorff, Marleen" userId="1c8ef240-9dfa-4f20-aef3-d0b68404e609" providerId="ADAL" clId="{C852E0C0-A188-864B-86EA-1FEDC37D98D8}" dt="2023-09-08T09:41:34.051" v="173" actId="207"/>
          <ac:graphicFrameMkLst>
            <pc:docMk/>
            <pc:sldMk cId="4011350280" sldId="2142534717"/>
            <ac:graphicFrameMk id="6" creationId="{B9506F06-FD1C-1706-AC28-0622E2FD2888}"/>
          </ac:graphicFrameMkLst>
        </pc:graphicFrameChg>
      </pc:sldChg>
      <pc:sldChg chg="addSp delSp modSp mod chgLayout">
        <pc:chgData name="von Petersdorff, Marleen" userId="1c8ef240-9dfa-4f20-aef3-d0b68404e609" providerId="ADAL" clId="{C852E0C0-A188-864B-86EA-1FEDC37D98D8}" dt="2023-09-08T09:36:55.815" v="149"/>
        <pc:sldMkLst>
          <pc:docMk/>
          <pc:sldMk cId="754796195" sldId="2142534718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754796195" sldId="2142534718"/>
            <ac:spMk id="2" creationId="{B246A84E-7FA2-F27B-9A05-CFEC1C4FFBFE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754796195" sldId="2142534718"/>
            <ac:spMk id="3" creationId="{75623755-8735-4CB2-9A36-BBAB4869704F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754796195" sldId="2142534718"/>
            <ac:spMk id="5" creationId="{FA2D7861-AE8F-FB6D-79E1-37188D819B19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754796195" sldId="2142534718"/>
            <ac:spMk id="6" creationId="{26EBB4C6-83F1-F6A4-A121-A77A9F8EBDBC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754796195" sldId="2142534718"/>
            <ac:spMk id="7" creationId="{F002BB72-D8C5-61AA-2E68-BABB80CBA7CE}"/>
          </ac:spMkLst>
        </pc:spChg>
        <pc:graphicFrameChg chg="modGraphic">
          <ac:chgData name="von Petersdorff, Marleen" userId="1c8ef240-9dfa-4f20-aef3-d0b68404e609" providerId="ADAL" clId="{C852E0C0-A188-864B-86EA-1FEDC37D98D8}" dt="2023-09-08T09:36:55.815" v="149"/>
          <ac:graphicFrameMkLst>
            <pc:docMk/>
            <pc:sldMk cId="754796195" sldId="2142534718"/>
            <ac:graphicFrameMk id="4" creationId="{DF7F360B-85E5-B10F-43D0-8445C695472B}"/>
          </ac:graphicFrameMkLst>
        </pc:graphicFrameChg>
      </pc:sldChg>
      <pc:sldChg chg="addSp delSp modSp mod chgLayout">
        <pc:chgData name="von Petersdorff, Marleen" userId="1c8ef240-9dfa-4f20-aef3-d0b68404e609" providerId="ADAL" clId="{C852E0C0-A188-864B-86EA-1FEDC37D98D8}" dt="2023-09-08T09:36:10.171" v="146"/>
        <pc:sldMkLst>
          <pc:docMk/>
          <pc:sldMk cId="2685811734" sldId="2142534719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685811734" sldId="2142534719"/>
            <ac:spMk id="2" creationId="{B246A84E-7FA2-F27B-9A05-CFEC1C4FFBFE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685811734" sldId="2142534719"/>
            <ac:spMk id="3" creationId="{215C0F31-DEF5-4D9B-8DD2-2D88F9840BF3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685811734" sldId="2142534719"/>
            <ac:spMk id="5" creationId="{F55614B0-3E2F-336E-37D6-E7F5E180D2FB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685811734" sldId="2142534719"/>
            <ac:spMk id="6" creationId="{265E7D7E-4F99-7F28-2BE8-50CF8826E59B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685811734" sldId="2142534719"/>
            <ac:spMk id="7" creationId="{E5F32AA7-67EE-99CA-0C51-38E5D1BCFD2C}"/>
          </ac:spMkLst>
        </pc:spChg>
        <pc:graphicFrameChg chg="modGraphic">
          <ac:chgData name="von Petersdorff, Marleen" userId="1c8ef240-9dfa-4f20-aef3-d0b68404e609" providerId="ADAL" clId="{C852E0C0-A188-864B-86EA-1FEDC37D98D8}" dt="2023-09-08T09:36:10.171" v="146"/>
          <ac:graphicFrameMkLst>
            <pc:docMk/>
            <pc:sldMk cId="2685811734" sldId="2142534719"/>
            <ac:graphicFrameMk id="4" creationId="{7206E3AB-2E81-C844-C554-5D5927CD69DB}"/>
          </ac:graphicFrameMkLst>
        </pc:graphicFrameChg>
      </pc:sldChg>
      <pc:sldChg chg="addSp delSp modSp mod chgLayout">
        <pc:chgData name="von Petersdorff, Marleen" userId="1c8ef240-9dfa-4f20-aef3-d0b68404e609" providerId="ADAL" clId="{C852E0C0-A188-864B-86EA-1FEDC37D98D8}" dt="2023-09-08T09:33:47.629" v="113" actId="6264"/>
        <pc:sldMkLst>
          <pc:docMk/>
          <pc:sldMk cId="2055004453" sldId="2142534721"/>
        </pc:sldMkLst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055004453" sldId="2142534721"/>
            <ac:spMk id="2" creationId="{A81DD538-DC63-9D7E-DE0C-92BF3F19E054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055004453" sldId="2142534721"/>
            <ac:spMk id="5" creationId="{FDE4FE93-20D7-4698-F32F-2B8921BECB38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3:47.629" v="113" actId="6264"/>
        <pc:sldMkLst>
          <pc:docMk/>
          <pc:sldMk cId="3665461706" sldId="2142534722"/>
        </pc:sldMkLst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665461706" sldId="2142534722"/>
            <ac:spMk id="2" creationId="{0756BC9D-543D-DABA-EAA8-34A4C2C45B85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665461706" sldId="2142534722"/>
            <ac:spMk id="3" creationId="{B8C1E075-48A7-7720-723F-8C7F638927E4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665461706" sldId="2142534722"/>
            <ac:spMk id="4" creationId="{7AB1BBB3-034D-8C92-E8A4-97E64E91474E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665461706" sldId="2142534722"/>
            <ac:spMk id="5" creationId="{CD43C3DA-1FF6-BFFE-03F7-4812625345FC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665461706" sldId="2142534722"/>
            <ac:spMk id="6" creationId="{1C9490D0-234F-933C-62DA-8F99FF33665C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665461706" sldId="2142534722"/>
            <ac:spMk id="7" creationId="{D8FB1C1D-D4F0-283D-8724-0BB32E5B0633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3:47.629" v="113" actId="6264"/>
        <pc:sldMkLst>
          <pc:docMk/>
          <pc:sldMk cId="2440651796" sldId="2142534723"/>
        </pc:sldMkLst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440651796" sldId="2142534723"/>
            <ac:spMk id="2" creationId="{7ACD0338-1A0A-C100-6AE4-AB2724A3CAE4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440651796" sldId="2142534723"/>
            <ac:spMk id="3" creationId="{EAC71C34-FA7B-4C00-3F00-C3061933B5D3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440651796" sldId="2142534723"/>
            <ac:spMk id="4" creationId="{A2A6449A-42F4-E512-06F0-962DDA4CF136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440651796" sldId="2142534723"/>
            <ac:spMk id="5" creationId="{D7FC1528-995A-0430-3D7B-672B2B097E85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440651796" sldId="2142534723"/>
            <ac:spMk id="6" creationId="{AEB6367A-CC2B-878B-CAAD-D295B9DCF9D6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440651796" sldId="2142534723"/>
            <ac:spMk id="7" creationId="{69EF7B48-E544-2A6F-43CE-5C5312D322DB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440651796" sldId="2142534723"/>
            <ac:spMk id="8" creationId="{7883021B-F696-9270-6922-BA40E5D5F718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440651796" sldId="2142534723"/>
            <ac:spMk id="9" creationId="{83EBA548-C654-E34B-A807-9C8ADAC8B2D5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3:47.629" v="113" actId="6264"/>
        <pc:sldMkLst>
          <pc:docMk/>
          <pc:sldMk cId="1250719615" sldId="2142534724"/>
        </pc:sldMkLst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250719615" sldId="2142534724"/>
            <ac:spMk id="2" creationId="{7F1532E0-18D7-2408-D4CB-A76F0F9EF61E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250719615" sldId="2142534724"/>
            <ac:spMk id="3" creationId="{452625D8-6761-83FE-9677-4735E0A9176B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250719615" sldId="2142534724"/>
            <ac:spMk id="4" creationId="{E7A54EE4-0539-1957-AA1D-3FCF8A9CA08B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250719615" sldId="2142534724"/>
            <ac:spMk id="5" creationId="{C7BE13F4-9DFA-3339-C992-E9F26B1236AA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250719615" sldId="2142534724"/>
            <ac:spMk id="6" creationId="{16C49D4C-2FA4-1341-335C-4D98827483CD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250719615" sldId="2142534724"/>
            <ac:spMk id="7" creationId="{82223B92-7338-E99C-6EEF-67ED8561B694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3:47.629" v="113" actId="6264"/>
        <pc:sldMkLst>
          <pc:docMk/>
          <pc:sldMk cId="2078649947" sldId="2142534725"/>
        </pc:sldMkLst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078649947" sldId="2142534725"/>
            <ac:spMk id="2" creationId="{69BB1C23-B3D2-F7F6-FBA3-8273AF8411F0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078649947" sldId="2142534725"/>
            <ac:spMk id="3" creationId="{40B4E7D2-6EF6-7BAB-C304-1DCC6BBA7D67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078649947" sldId="2142534725"/>
            <ac:spMk id="4" creationId="{0B6235E5-5618-296F-C6E5-CA9ED80F999E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078649947" sldId="2142534725"/>
            <ac:spMk id="5" creationId="{A5DB75EC-75AE-E4F5-F32C-98EA18EA528B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078649947" sldId="2142534725"/>
            <ac:spMk id="6" creationId="{75F8CA21-B9A3-81F5-F33D-0B00DB1B549B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078649947" sldId="2142534725"/>
            <ac:spMk id="7" creationId="{23BAB9B7-5C58-20FC-73BD-FD3D9A9F8AB0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078649947" sldId="2142534725"/>
            <ac:spMk id="8" creationId="{DF2201A2-39A9-3C1F-1E40-6EA519F8B619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078649947" sldId="2142534725"/>
            <ac:spMk id="9" creationId="{24EA6F08-50D6-6E87-C396-C3B6F3B134EC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3:47.629" v="113" actId="6264"/>
        <pc:sldMkLst>
          <pc:docMk/>
          <pc:sldMk cId="2204643183" sldId="2142534727"/>
        </pc:sldMkLst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204643183" sldId="2142534727"/>
            <ac:spMk id="2" creationId="{297AAFC0-2E2E-77CC-894F-D4B44B90F1A5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204643183" sldId="2142534727"/>
            <ac:spMk id="3" creationId="{CEB815AF-164C-79B7-1658-54607463EAE3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204643183" sldId="2142534727"/>
            <ac:spMk id="4" creationId="{AC81FCBD-7764-49C8-9974-54AA232A3D77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204643183" sldId="2142534727"/>
            <ac:spMk id="5" creationId="{2795A6AA-0A5D-9C44-58D7-4F698D907827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204643183" sldId="2142534727"/>
            <ac:spMk id="6" creationId="{77181340-DAD1-1173-F461-35ADF697E05A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204643183" sldId="2142534727"/>
            <ac:spMk id="7" creationId="{16BD8FBF-B9D2-752A-0D91-0B6CEC7EBDDC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3:47.629" v="113" actId="6264"/>
        <pc:sldMkLst>
          <pc:docMk/>
          <pc:sldMk cId="1146171365" sldId="2142534728"/>
        </pc:sldMkLst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146171365" sldId="2142534728"/>
            <ac:spMk id="2" creationId="{50287EB6-8259-E194-AE19-BC52FD6D99F7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146171365" sldId="2142534728"/>
            <ac:spMk id="3" creationId="{5B8A4A3A-B277-8BC0-430E-830ABD69D655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146171365" sldId="2142534728"/>
            <ac:spMk id="4" creationId="{BE3A34A5-228D-80E0-7F35-3FAD488C0436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146171365" sldId="2142534728"/>
            <ac:spMk id="5" creationId="{3338AAEA-75B6-C598-ED84-1046058FFFE4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146171365" sldId="2142534728"/>
            <ac:spMk id="6" creationId="{EA9845D7-CD92-6755-0645-4DCB1B02F68E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146171365" sldId="2142534728"/>
            <ac:spMk id="7" creationId="{A53F1939-E3F5-032C-6E32-EF1FAE36D039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146171365" sldId="2142534728"/>
            <ac:spMk id="8" creationId="{6A45B735-C852-02AC-3A42-E9F875C82CDB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146171365" sldId="2142534728"/>
            <ac:spMk id="9" creationId="{479D51B2-1CD3-5783-F764-3A761F925923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3:47.629" v="113" actId="6264"/>
        <pc:sldMkLst>
          <pc:docMk/>
          <pc:sldMk cId="3236877771" sldId="2142534729"/>
        </pc:sldMkLst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36877771" sldId="2142534729"/>
            <ac:spMk id="2" creationId="{41DCCA12-A592-DE98-EEB9-EEC0E0253D49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36877771" sldId="2142534729"/>
            <ac:spMk id="3" creationId="{30C843AC-3EAB-4AD2-10C7-3B46FAADA5C4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36877771" sldId="2142534729"/>
            <ac:spMk id="4" creationId="{350B3B7D-7C7D-4CD4-AF38-13AC21187527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36877771" sldId="2142534729"/>
            <ac:spMk id="5" creationId="{8A06CD80-2B1C-24AA-3C3C-BE38EA9DD47A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36877771" sldId="2142534729"/>
            <ac:spMk id="6" creationId="{2A189CAB-ADE9-6B15-52B2-1E7B092A4B44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36877771" sldId="2142534729"/>
            <ac:spMk id="7" creationId="{FE8A54C6-C29A-A4B7-AD0C-772BC20CE8BF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3:47.629" v="113" actId="6264"/>
        <pc:sldMkLst>
          <pc:docMk/>
          <pc:sldMk cId="1216967085" sldId="2142534730"/>
        </pc:sldMkLst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216967085" sldId="2142534730"/>
            <ac:spMk id="2" creationId="{67F28538-AAFD-9870-E351-510889633147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216967085" sldId="2142534730"/>
            <ac:spMk id="3" creationId="{96014C74-03A1-C7D5-E273-BB4C6E545A1C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216967085" sldId="2142534730"/>
            <ac:spMk id="4" creationId="{F34ECA93-D7DF-9072-5FAC-8EAE0B0854A8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216967085" sldId="2142534730"/>
            <ac:spMk id="5" creationId="{64749BE5-6585-5605-6636-BBA9D585887E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216967085" sldId="2142534730"/>
            <ac:spMk id="6" creationId="{ED107821-D5FA-E0D5-2580-39351ACF80C8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216967085" sldId="2142534730"/>
            <ac:spMk id="7" creationId="{DD5E5AFB-A00A-31B1-5A3C-6995A2BF0189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216967085" sldId="2142534730"/>
            <ac:spMk id="8" creationId="{013F9BF1-A010-657D-2C49-7B00FF6418D3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216967085" sldId="2142534730"/>
            <ac:spMk id="10" creationId="{51725C24-38C8-8BBE-2395-1AEA3A1F2A9C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3:47.629" v="113" actId="6264"/>
        <pc:sldMkLst>
          <pc:docMk/>
          <pc:sldMk cId="3284224328" sldId="2142534731"/>
        </pc:sldMkLst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84224328" sldId="2142534731"/>
            <ac:spMk id="2" creationId="{F59E8F06-EE88-F60C-1B50-FD18D917F2AE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84224328" sldId="2142534731"/>
            <ac:spMk id="3" creationId="{CC26B7F2-C6E8-08D4-0BB4-D51A197FF8C7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84224328" sldId="2142534731"/>
            <ac:spMk id="4" creationId="{41D17205-8864-06B2-C7FD-9A83A79DDF95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84224328" sldId="2142534731"/>
            <ac:spMk id="5" creationId="{EF4E4120-1405-B8C4-EF7C-F5FDC3EB2B47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84224328" sldId="2142534731"/>
            <ac:spMk id="6" creationId="{FC7BAF68-3AD4-7972-C70D-63200C111F56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84224328" sldId="2142534731"/>
            <ac:spMk id="7" creationId="{99E9725E-547A-E794-F98B-B677B499A6F7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84224328" sldId="2142534731"/>
            <ac:spMk id="8" creationId="{2887BF5C-A438-DB8B-D45A-79A79E8BAA8B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84224328" sldId="2142534731"/>
            <ac:spMk id="9" creationId="{772F8D69-2822-3775-0678-D303995A72EC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84224328" sldId="2142534731"/>
            <ac:spMk id="10" creationId="{A76AC03A-3B89-1FCA-A200-98EFF24F9120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84224328" sldId="2142534731"/>
            <ac:spMk id="11" creationId="{7F4E6205-4A4C-D6A9-7F5A-4680D9BE9EAB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84224328" sldId="2142534731"/>
            <ac:spMk id="12" creationId="{9E4F7A0F-B36B-0211-D800-E3B0EC0E43F5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84224328" sldId="2142534731"/>
            <ac:spMk id="13" creationId="{18CA37DD-9830-9E6B-8E1D-A3E471BA6BB3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3:47.629" v="113" actId="6264"/>
        <pc:sldMkLst>
          <pc:docMk/>
          <pc:sldMk cId="3864046903" sldId="2142534732"/>
        </pc:sldMkLst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864046903" sldId="2142534732"/>
            <ac:spMk id="2" creationId="{FF21AFE4-FF68-6CA8-ACBA-3D79FCCD7957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864046903" sldId="2142534732"/>
            <ac:spMk id="3" creationId="{8529297B-2DE8-8BE6-C541-5FD7F42359FD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864046903" sldId="2142534732"/>
            <ac:spMk id="4" creationId="{97FA08CC-3B69-3DD9-0CE5-61EA8752BC31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864046903" sldId="2142534732"/>
            <ac:spMk id="5" creationId="{5FA7A2E2-3FC1-637B-9C89-905DCEA42CC2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864046903" sldId="2142534732"/>
            <ac:spMk id="6" creationId="{6C28C4BA-D2C0-A280-08A3-40FF9043F247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864046903" sldId="2142534732"/>
            <ac:spMk id="7" creationId="{114AD8ED-175C-1624-B2C8-72DADB61BF08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864046903" sldId="2142534732"/>
            <ac:spMk id="8" creationId="{9B0903F8-2179-8377-9A0E-61245D86544B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864046903" sldId="2142534732"/>
            <ac:spMk id="9" creationId="{7B9102CF-1FB6-AD33-6388-254AF1C9F3BA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864046903" sldId="2142534732"/>
            <ac:spMk id="10" creationId="{7FBD7BDF-8DE6-2C16-139A-A750F9470CDA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864046903" sldId="2142534732"/>
            <ac:spMk id="11" creationId="{500BA648-22AC-CF38-C766-05DF74F50704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864046903" sldId="2142534732"/>
            <ac:spMk id="12" creationId="{52AC935F-CEB4-1B7B-AA9D-43267375EC33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864046903" sldId="2142534732"/>
            <ac:spMk id="13" creationId="{E155BB91-4A9E-09FF-3670-93F0B26DFBAD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864046903" sldId="2142534732"/>
            <ac:spMk id="14" creationId="{2DBB5DBF-4E29-DBA0-843F-265B6D3100F6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864046903" sldId="2142534732"/>
            <ac:spMk id="15" creationId="{075E25FE-2287-6043-07EF-773A06D59A60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864046903" sldId="2142534732"/>
            <ac:spMk id="16" creationId="{4A30C613-1A55-EF09-4798-B4C0B0EBDBA7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864046903" sldId="2142534732"/>
            <ac:spMk id="17" creationId="{8F758B43-1CE8-BCC6-2FB4-F2A91A97D245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3:47.629" v="113" actId="6264"/>
        <pc:sldMkLst>
          <pc:docMk/>
          <pc:sldMk cId="620201441" sldId="2142534733"/>
        </pc:sldMkLst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620201441" sldId="2142534733"/>
            <ac:spMk id="2" creationId="{FC60D718-6BA0-D8FD-4690-A00B459C98DD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620201441" sldId="2142534733"/>
            <ac:spMk id="3" creationId="{E59A4E6E-37FA-5318-BE6A-CE4B53FEBA8B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620201441" sldId="2142534733"/>
            <ac:spMk id="4" creationId="{9F19D78C-FBD5-8212-3239-6B5A443A353D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620201441" sldId="2142534733"/>
            <ac:spMk id="5" creationId="{12A1DE2B-850B-BA93-1200-B9A178FC7017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620201441" sldId="2142534733"/>
            <ac:spMk id="7" creationId="{90E5F21B-2631-D313-5EF0-DA8D98BDDB64}"/>
          </ac:spMkLst>
        </pc:spChg>
        <pc:picChg chg="mod ord">
          <ac:chgData name="von Petersdorff, Marleen" userId="1c8ef240-9dfa-4f20-aef3-d0b68404e609" providerId="ADAL" clId="{C852E0C0-A188-864B-86EA-1FEDC37D98D8}" dt="2023-09-08T09:33:47.629" v="113" actId="6264"/>
          <ac:picMkLst>
            <pc:docMk/>
            <pc:sldMk cId="620201441" sldId="2142534733"/>
            <ac:picMk id="6" creationId="{3284FFD5-9CD8-5E30-CC4E-A695FC4B3352}"/>
          </ac:picMkLst>
        </pc:picChg>
      </pc:sldChg>
      <pc:sldChg chg="addSp delSp modSp mod chgLayout">
        <pc:chgData name="von Petersdorff, Marleen" userId="1c8ef240-9dfa-4f20-aef3-d0b68404e609" providerId="ADAL" clId="{C852E0C0-A188-864B-86EA-1FEDC37D98D8}" dt="2023-09-08T09:33:47.629" v="113" actId="6264"/>
        <pc:sldMkLst>
          <pc:docMk/>
          <pc:sldMk cId="3724233748" sldId="2142534734"/>
        </pc:sldMkLst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724233748" sldId="2142534734"/>
            <ac:spMk id="2" creationId="{FA053421-F9A1-653F-D146-84B713766D6A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724233748" sldId="2142534734"/>
            <ac:spMk id="3" creationId="{CAC67F7B-5EFA-C850-ED79-F8C8537258F4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724233748" sldId="2142534734"/>
            <ac:spMk id="4" creationId="{B1FC98D4-34E1-0F1F-0754-60433E0CF2FB}"/>
          </ac:spMkLst>
        </pc:spChg>
        <pc:spChg chg="add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724233748" sldId="2142534734"/>
            <ac:spMk id="6" creationId="{6B59B07F-DEF5-90DA-C090-C3D7F2758F6E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724233748" sldId="2142534734"/>
            <ac:spMk id="15" creationId="{3C7C284B-6264-4035-BBF2-0AB9D457CAA3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724233748" sldId="2142534734"/>
            <ac:spMk id="16" creationId="{05C2D56F-CB99-CA5D-441D-D650F419E7E7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724233748" sldId="2142534734"/>
            <ac:spMk id="17" creationId="{4C7735EF-0B11-A855-C52B-6DD01EC21F2C}"/>
          </ac:spMkLst>
        </pc:spChg>
        <pc:picChg chg="mod ord">
          <ac:chgData name="von Petersdorff, Marleen" userId="1c8ef240-9dfa-4f20-aef3-d0b68404e609" providerId="ADAL" clId="{C852E0C0-A188-864B-86EA-1FEDC37D98D8}" dt="2023-09-08T09:33:47.629" v="113" actId="6264"/>
          <ac:picMkLst>
            <pc:docMk/>
            <pc:sldMk cId="3724233748" sldId="2142534734"/>
            <ac:picMk id="5" creationId="{E0E925B1-571B-DB78-4CC5-DA2204872C89}"/>
          </ac:picMkLst>
        </pc:picChg>
      </pc:sldChg>
      <pc:sldChg chg="addSp delSp modSp mod chgLayout">
        <pc:chgData name="von Petersdorff, Marleen" userId="1c8ef240-9dfa-4f20-aef3-d0b68404e609" providerId="ADAL" clId="{C852E0C0-A188-864B-86EA-1FEDC37D98D8}" dt="2023-09-11T08:24:27.035" v="1584" actId="18131"/>
        <pc:sldMkLst>
          <pc:docMk/>
          <pc:sldMk cId="368778215" sldId="2142534735"/>
        </pc:sldMkLst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68778215" sldId="2142534735"/>
            <ac:spMk id="2" creationId="{E34662B7-E44B-7B04-2992-691DB83691BC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68778215" sldId="2142534735"/>
            <ac:spMk id="3" creationId="{AD4922AB-149C-25AB-C9E6-B749DB90745F}"/>
          </ac:spMkLst>
        </pc:spChg>
        <pc:spChg chg="del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68778215" sldId="2142534735"/>
            <ac:spMk id="4" creationId="{9A836BC2-A838-D436-0EC8-8FA1DE323A0E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68778215" sldId="2142534735"/>
            <ac:spMk id="5" creationId="{B7F5C67D-C64E-AA43-C505-0E2763FDFEA8}"/>
          </ac:spMkLst>
        </pc:spChg>
        <pc:spChg chg="add del mod ord">
          <ac:chgData name="von Petersdorff, Marleen" userId="1c8ef240-9dfa-4f20-aef3-d0b68404e609" providerId="ADAL" clId="{C852E0C0-A188-864B-86EA-1FEDC37D98D8}" dt="2023-09-08T10:08:03.832" v="425" actId="6264"/>
          <ac:spMkLst>
            <pc:docMk/>
            <pc:sldMk cId="368778215" sldId="2142534735"/>
            <ac:spMk id="6" creationId="{3F42E5DF-FA04-8B5D-8679-063EF7D63157}"/>
          </ac:spMkLst>
        </pc:spChg>
        <pc:spChg chg="add del mod ord">
          <ac:chgData name="von Petersdorff, Marleen" userId="1c8ef240-9dfa-4f20-aef3-d0b68404e609" providerId="ADAL" clId="{C852E0C0-A188-864B-86EA-1FEDC37D98D8}" dt="2023-09-08T10:08:03.832" v="425" actId="6264"/>
          <ac:spMkLst>
            <pc:docMk/>
            <pc:sldMk cId="368778215" sldId="2142534735"/>
            <ac:spMk id="9" creationId="{386E55D4-83EA-A483-5061-3FEE6635768B}"/>
          </ac:spMkLst>
        </pc:spChg>
        <pc:spChg chg="mod ord">
          <ac:chgData name="von Petersdorff, Marleen" userId="1c8ef240-9dfa-4f20-aef3-d0b68404e609" providerId="ADAL" clId="{C852E0C0-A188-864B-86EA-1FEDC37D98D8}" dt="2023-09-08T12:33:26.353" v="1579" actId="6264"/>
          <ac:spMkLst>
            <pc:docMk/>
            <pc:sldMk cId="368778215" sldId="2142534735"/>
            <ac:spMk id="10" creationId="{B1C5F9CE-7DF6-405E-1D48-3C3B8FEC9331}"/>
          </ac:spMkLst>
        </pc:spChg>
        <pc:spChg chg="add del mod">
          <ac:chgData name="von Petersdorff, Marleen" userId="1c8ef240-9dfa-4f20-aef3-d0b68404e609" providerId="ADAL" clId="{C852E0C0-A188-864B-86EA-1FEDC37D98D8}" dt="2023-09-08T10:08:03.832" v="425" actId="6264"/>
          <ac:spMkLst>
            <pc:docMk/>
            <pc:sldMk cId="368778215" sldId="2142534735"/>
            <ac:spMk id="11" creationId="{FE4CD64C-7A3B-1DD5-C1D3-0A4CDBB5F139}"/>
          </ac:spMkLst>
        </pc:spChg>
        <pc:spChg chg="add del mod">
          <ac:chgData name="von Petersdorff, Marleen" userId="1c8ef240-9dfa-4f20-aef3-d0b68404e609" providerId="ADAL" clId="{C852E0C0-A188-864B-86EA-1FEDC37D98D8}" dt="2023-09-08T10:08:03.832" v="425" actId="6264"/>
          <ac:spMkLst>
            <pc:docMk/>
            <pc:sldMk cId="368778215" sldId="2142534735"/>
            <ac:spMk id="12" creationId="{E303C5AA-F83B-38A3-6285-E400A804E698}"/>
          </ac:spMkLst>
        </pc:spChg>
        <pc:spChg chg="add del mod ord">
          <ac:chgData name="von Petersdorff, Marleen" userId="1c8ef240-9dfa-4f20-aef3-d0b68404e609" providerId="ADAL" clId="{C852E0C0-A188-864B-86EA-1FEDC37D98D8}" dt="2023-09-08T10:08:04.202" v="426" actId="6264"/>
          <ac:spMkLst>
            <pc:docMk/>
            <pc:sldMk cId="368778215" sldId="2142534735"/>
            <ac:spMk id="13" creationId="{3AF4A70A-9852-26C2-AEE4-4A88F6DFC5C3}"/>
          </ac:spMkLst>
        </pc:spChg>
        <pc:spChg chg="add del mod ord">
          <ac:chgData name="von Petersdorff, Marleen" userId="1c8ef240-9dfa-4f20-aef3-d0b68404e609" providerId="ADAL" clId="{C852E0C0-A188-864B-86EA-1FEDC37D98D8}" dt="2023-09-08T10:08:04.202" v="426" actId="6264"/>
          <ac:spMkLst>
            <pc:docMk/>
            <pc:sldMk cId="368778215" sldId="2142534735"/>
            <ac:spMk id="14" creationId="{DBE9AD22-A7B5-86AE-58DC-FECCCFBFFA28}"/>
          </ac:spMkLst>
        </pc:spChg>
        <pc:spChg chg="add del mod">
          <ac:chgData name="von Petersdorff, Marleen" userId="1c8ef240-9dfa-4f20-aef3-d0b68404e609" providerId="ADAL" clId="{C852E0C0-A188-864B-86EA-1FEDC37D98D8}" dt="2023-09-08T10:08:04.202" v="426" actId="6264"/>
          <ac:spMkLst>
            <pc:docMk/>
            <pc:sldMk cId="368778215" sldId="2142534735"/>
            <ac:spMk id="15" creationId="{89D4CF34-DDCF-4825-3672-A5909F72B9CD}"/>
          </ac:spMkLst>
        </pc:spChg>
        <pc:spChg chg="add del mod">
          <ac:chgData name="von Petersdorff, Marleen" userId="1c8ef240-9dfa-4f20-aef3-d0b68404e609" providerId="ADAL" clId="{C852E0C0-A188-864B-86EA-1FEDC37D98D8}" dt="2023-09-08T10:08:04.202" v="426" actId="6264"/>
          <ac:spMkLst>
            <pc:docMk/>
            <pc:sldMk cId="368778215" sldId="2142534735"/>
            <ac:spMk id="16" creationId="{3498C482-6FA5-3659-BC08-12C9B10BCAC8}"/>
          </ac:spMkLst>
        </pc:spChg>
        <pc:spChg chg="add del mod ord">
          <ac:chgData name="von Petersdorff, Marleen" userId="1c8ef240-9dfa-4f20-aef3-d0b68404e609" providerId="ADAL" clId="{C852E0C0-A188-864B-86EA-1FEDC37D98D8}" dt="2023-09-08T10:08:04.394" v="427" actId="6264"/>
          <ac:spMkLst>
            <pc:docMk/>
            <pc:sldMk cId="368778215" sldId="2142534735"/>
            <ac:spMk id="17" creationId="{B345DB6E-249B-4145-458A-E80F5A581E95}"/>
          </ac:spMkLst>
        </pc:spChg>
        <pc:spChg chg="add del mod ord">
          <ac:chgData name="von Petersdorff, Marleen" userId="1c8ef240-9dfa-4f20-aef3-d0b68404e609" providerId="ADAL" clId="{C852E0C0-A188-864B-86EA-1FEDC37D98D8}" dt="2023-09-08T10:08:04.394" v="427" actId="6264"/>
          <ac:spMkLst>
            <pc:docMk/>
            <pc:sldMk cId="368778215" sldId="2142534735"/>
            <ac:spMk id="18" creationId="{3FCBD4BB-ACFB-B740-6E31-84FEA6F744D5}"/>
          </ac:spMkLst>
        </pc:spChg>
        <pc:spChg chg="add del mod">
          <ac:chgData name="von Petersdorff, Marleen" userId="1c8ef240-9dfa-4f20-aef3-d0b68404e609" providerId="ADAL" clId="{C852E0C0-A188-864B-86EA-1FEDC37D98D8}" dt="2023-09-08T10:08:04.394" v="427" actId="6264"/>
          <ac:spMkLst>
            <pc:docMk/>
            <pc:sldMk cId="368778215" sldId="2142534735"/>
            <ac:spMk id="19" creationId="{53B3876A-36D5-D078-590D-5780C3D3C860}"/>
          </ac:spMkLst>
        </pc:spChg>
        <pc:spChg chg="add del mod">
          <ac:chgData name="von Petersdorff, Marleen" userId="1c8ef240-9dfa-4f20-aef3-d0b68404e609" providerId="ADAL" clId="{C852E0C0-A188-864B-86EA-1FEDC37D98D8}" dt="2023-09-08T10:08:04.394" v="427" actId="6264"/>
          <ac:spMkLst>
            <pc:docMk/>
            <pc:sldMk cId="368778215" sldId="2142534735"/>
            <ac:spMk id="20" creationId="{C77E48AB-CEED-AF89-4C34-8FF74E37CF94}"/>
          </ac:spMkLst>
        </pc:spChg>
        <pc:spChg chg="add del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368778215" sldId="2142534735"/>
            <ac:spMk id="21" creationId="{DF8C2AF5-7B5D-9808-ACE6-34C3ED4C2C8A}"/>
          </ac:spMkLst>
        </pc:spChg>
        <pc:spChg chg="add del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368778215" sldId="2142534735"/>
            <ac:spMk id="22" creationId="{979C15F1-1689-3787-B9A1-261A8843E1AF}"/>
          </ac:spMkLst>
        </pc:spChg>
        <pc:spChg chg="add del mo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368778215" sldId="2142534735"/>
            <ac:spMk id="24" creationId="{337F9AF9-581D-8498-EC7E-0072D906F97F}"/>
          </ac:spMkLst>
        </pc:spChg>
        <pc:spChg chg="add del mo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368778215" sldId="2142534735"/>
            <ac:spMk id="25" creationId="{35D976A0-1C1F-7B59-430D-A5840ED12E33}"/>
          </ac:spMkLst>
        </pc:spChg>
        <pc:spChg chg="add del mod ord">
          <ac:chgData name="von Petersdorff, Marleen" userId="1c8ef240-9dfa-4f20-aef3-d0b68404e609" providerId="ADAL" clId="{C852E0C0-A188-864B-86EA-1FEDC37D98D8}" dt="2023-09-08T12:33:26.353" v="1579" actId="6264"/>
          <ac:spMkLst>
            <pc:docMk/>
            <pc:sldMk cId="368778215" sldId="2142534735"/>
            <ac:spMk id="26" creationId="{DC2527A0-AAF3-D410-7374-EFD46628F362}"/>
          </ac:spMkLst>
        </pc:spChg>
        <pc:spChg chg="add del mod ord">
          <ac:chgData name="von Petersdorff, Marleen" userId="1c8ef240-9dfa-4f20-aef3-d0b68404e609" providerId="ADAL" clId="{C852E0C0-A188-864B-86EA-1FEDC37D98D8}" dt="2023-09-08T12:33:26.353" v="1579" actId="6264"/>
          <ac:spMkLst>
            <pc:docMk/>
            <pc:sldMk cId="368778215" sldId="2142534735"/>
            <ac:spMk id="27" creationId="{BFE02EE8-A7F7-64F2-4B30-CA87AC95792E}"/>
          </ac:spMkLst>
        </pc:spChg>
        <pc:spChg chg="add del mod ord">
          <ac:chgData name="von Petersdorff, Marleen" userId="1c8ef240-9dfa-4f20-aef3-d0b68404e609" providerId="ADAL" clId="{C852E0C0-A188-864B-86EA-1FEDC37D98D8}" dt="2023-09-08T12:33:11.446" v="1576" actId="931"/>
          <ac:spMkLst>
            <pc:docMk/>
            <pc:sldMk cId="368778215" sldId="2142534735"/>
            <ac:spMk id="28" creationId="{3FD94827-DF73-70CD-3CBB-2AAFA5AD9C35}"/>
          </ac:spMkLst>
        </pc:spChg>
        <pc:spChg chg="add del mod">
          <ac:chgData name="von Petersdorff, Marleen" userId="1c8ef240-9dfa-4f20-aef3-d0b68404e609" providerId="ADAL" clId="{C852E0C0-A188-864B-86EA-1FEDC37D98D8}" dt="2023-09-08T12:33:26.353" v="1579" actId="6264"/>
          <ac:spMkLst>
            <pc:docMk/>
            <pc:sldMk cId="368778215" sldId="2142534735"/>
            <ac:spMk id="31" creationId="{C56A52A0-2238-825F-E87F-28814D4D0B2A}"/>
          </ac:spMkLst>
        </pc:spChg>
        <pc:spChg chg="add del mod">
          <ac:chgData name="von Petersdorff, Marleen" userId="1c8ef240-9dfa-4f20-aef3-d0b68404e609" providerId="ADAL" clId="{C852E0C0-A188-864B-86EA-1FEDC37D98D8}" dt="2023-09-08T12:33:26.353" v="1579" actId="6264"/>
          <ac:spMkLst>
            <pc:docMk/>
            <pc:sldMk cId="368778215" sldId="2142534735"/>
            <ac:spMk id="32" creationId="{C51F3F09-768C-924B-CDC9-725FCF85F19B}"/>
          </ac:spMkLst>
        </pc:spChg>
        <pc:spChg chg="add mod ord">
          <ac:chgData name="von Petersdorff, Marleen" userId="1c8ef240-9dfa-4f20-aef3-d0b68404e609" providerId="ADAL" clId="{C852E0C0-A188-864B-86EA-1FEDC37D98D8}" dt="2023-09-08T12:33:26.353" v="1579" actId="6264"/>
          <ac:spMkLst>
            <pc:docMk/>
            <pc:sldMk cId="368778215" sldId="2142534735"/>
            <ac:spMk id="33" creationId="{03FF7159-4D05-58F1-F4DE-79F6802E3FDD}"/>
          </ac:spMkLst>
        </pc:spChg>
        <pc:spChg chg="add mod ord">
          <ac:chgData name="von Petersdorff, Marleen" userId="1c8ef240-9dfa-4f20-aef3-d0b68404e609" providerId="ADAL" clId="{C852E0C0-A188-864B-86EA-1FEDC37D98D8}" dt="2023-09-08T12:33:26.353" v="1579" actId="6264"/>
          <ac:spMkLst>
            <pc:docMk/>
            <pc:sldMk cId="368778215" sldId="2142534735"/>
            <ac:spMk id="34" creationId="{366D830A-486B-24F3-FCFF-CA0773943376}"/>
          </ac:spMkLst>
        </pc:spChg>
        <pc:spChg chg="add del mod">
          <ac:chgData name="von Petersdorff, Marleen" userId="1c8ef240-9dfa-4f20-aef3-d0b68404e609" providerId="ADAL" clId="{C852E0C0-A188-864B-86EA-1FEDC37D98D8}" dt="2023-09-11T08:24:05.552" v="1581" actId="931"/>
          <ac:spMkLst>
            <pc:docMk/>
            <pc:sldMk cId="368778215" sldId="2142534735"/>
            <ac:spMk id="36" creationId="{884403B3-FB3D-7A58-7CA2-D7E3BC74E075}"/>
          </ac:spMkLst>
        </pc:spChg>
        <pc:picChg chg="add mod modCrop">
          <ac:chgData name="von Petersdorff, Marleen" userId="1c8ef240-9dfa-4f20-aef3-d0b68404e609" providerId="ADAL" clId="{C852E0C0-A188-864B-86EA-1FEDC37D98D8}" dt="2023-09-11T08:24:27.035" v="1584" actId="18131"/>
          <ac:picMkLst>
            <pc:docMk/>
            <pc:sldMk cId="368778215" sldId="2142534735"/>
            <ac:picMk id="3" creationId="{121A87D9-8644-C9B8-1104-6B1450B4CE5D}"/>
          </ac:picMkLst>
        </pc:picChg>
        <pc:picChg chg="del mod ord">
          <ac:chgData name="von Petersdorff, Marleen" userId="1c8ef240-9dfa-4f20-aef3-d0b68404e609" providerId="ADAL" clId="{C852E0C0-A188-864B-86EA-1FEDC37D98D8}" dt="2023-09-08T10:08:14.609" v="431" actId="478"/>
          <ac:picMkLst>
            <pc:docMk/>
            <pc:sldMk cId="368778215" sldId="2142534735"/>
            <ac:picMk id="7" creationId="{BD613DBF-56C7-6562-F8EC-063750158FA6}"/>
          </ac:picMkLst>
        </pc:picChg>
        <pc:picChg chg="add del mod ord modCrop">
          <ac:chgData name="von Petersdorff, Marleen" userId="1c8ef240-9dfa-4f20-aef3-d0b68404e609" providerId="ADAL" clId="{C852E0C0-A188-864B-86EA-1FEDC37D98D8}" dt="2023-09-08T12:33:27.652" v="1580" actId="478"/>
          <ac:picMkLst>
            <pc:docMk/>
            <pc:sldMk cId="368778215" sldId="2142534735"/>
            <ac:picMk id="30" creationId="{8E5F0A97-C7F7-7A55-8A03-AE869C5C0838}"/>
          </ac:picMkLst>
        </pc:picChg>
      </pc:sldChg>
      <pc:sldChg chg="addSp delSp modSp mod chgLayout">
        <pc:chgData name="von Petersdorff, Marleen" userId="1c8ef240-9dfa-4f20-aef3-d0b68404e609" providerId="ADAL" clId="{C852E0C0-A188-864B-86EA-1FEDC37D98D8}" dt="2023-09-08T09:35:20.154" v="140" actId="478"/>
        <pc:sldMkLst>
          <pc:docMk/>
          <pc:sldMk cId="89609667" sldId="2142534736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89609667" sldId="2142534736"/>
            <ac:spMk id="2" creationId="{5845A33B-1E4E-930F-7989-24C0FEF648D6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89609667" sldId="2142534736"/>
            <ac:spMk id="3" creationId="{4B3135E7-1A5F-7902-35B7-0ED7B6206A5C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89609667" sldId="2142534736"/>
            <ac:spMk id="4" creationId="{85331CD1-E6EF-76CD-7453-86E06A58771E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89609667" sldId="2142534736"/>
            <ac:spMk id="6" creationId="{919FA5A0-5C29-8766-97A5-9EC602C2FCBA}"/>
          </ac:spMkLst>
        </pc:spChg>
        <pc:spChg chg="add del mod ord">
          <ac:chgData name="von Petersdorff, Marleen" userId="1c8ef240-9dfa-4f20-aef3-d0b68404e609" providerId="ADAL" clId="{C852E0C0-A188-864B-86EA-1FEDC37D98D8}" dt="2023-09-08T09:35:20.154" v="140" actId="478"/>
          <ac:spMkLst>
            <pc:docMk/>
            <pc:sldMk cId="89609667" sldId="2142534736"/>
            <ac:spMk id="7" creationId="{84063003-E299-9AE5-56B4-8AC15AC2663A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5:15.997" v="139" actId="478"/>
        <pc:sldMkLst>
          <pc:docMk/>
          <pc:sldMk cId="696148906" sldId="2142534737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696148906" sldId="2142534737"/>
            <ac:spMk id="2" creationId="{5845A33B-1E4E-930F-7989-24C0FEF648D6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696148906" sldId="2142534737"/>
            <ac:spMk id="3" creationId="{CFB16E4F-4C18-EF92-F206-8073107DDE0A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696148906" sldId="2142534737"/>
            <ac:spMk id="4" creationId="{EA4DAF1C-88E2-5ABD-15A7-374D89679E85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696148906" sldId="2142534737"/>
            <ac:spMk id="6" creationId="{D10EAB46-740C-60A0-1418-FC100657FEE2}"/>
          </ac:spMkLst>
        </pc:spChg>
        <pc:spChg chg="add del mod ord">
          <ac:chgData name="von Petersdorff, Marleen" userId="1c8ef240-9dfa-4f20-aef3-d0b68404e609" providerId="ADAL" clId="{C852E0C0-A188-864B-86EA-1FEDC37D98D8}" dt="2023-09-08T09:35:15.997" v="139" actId="478"/>
          <ac:spMkLst>
            <pc:docMk/>
            <pc:sldMk cId="696148906" sldId="2142534737"/>
            <ac:spMk id="7" creationId="{CDBFAFF7-9E1F-C08A-AC98-0C43F91F2FAD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5:13.654" v="138" actId="478"/>
        <pc:sldMkLst>
          <pc:docMk/>
          <pc:sldMk cId="2717064251" sldId="2142534739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717064251" sldId="2142534739"/>
            <ac:spMk id="2" creationId="{5845A33B-1E4E-930F-7989-24C0FEF648D6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717064251" sldId="2142534739"/>
            <ac:spMk id="3" creationId="{A282194F-981D-1097-139E-0FC2107A1A07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717064251" sldId="2142534739"/>
            <ac:spMk id="4" creationId="{AEA14309-9649-D3ED-1D1F-D24759C733A8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717064251" sldId="2142534739"/>
            <ac:spMk id="6" creationId="{E99DE337-329A-FD75-04AA-46148B419B0F}"/>
          </ac:spMkLst>
        </pc:spChg>
        <pc:spChg chg="add del mod ord">
          <ac:chgData name="von Petersdorff, Marleen" userId="1c8ef240-9dfa-4f20-aef3-d0b68404e609" providerId="ADAL" clId="{C852E0C0-A188-864B-86EA-1FEDC37D98D8}" dt="2023-09-08T09:35:13.654" v="138" actId="478"/>
          <ac:spMkLst>
            <pc:docMk/>
            <pc:sldMk cId="2717064251" sldId="2142534739"/>
            <ac:spMk id="7" creationId="{67C6644C-2033-0E0A-E90C-501E6AC26E8F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5:10.762" v="137" actId="478"/>
        <pc:sldMkLst>
          <pc:docMk/>
          <pc:sldMk cId="1337429274" sldId="2142534740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337429274" sldId="2142534740"/>
            <ac:spMk id="2" creationId="{5845A33B-1E4E-930F-7989-24C0FEF648D6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337429274" sldId="2142534740"/>
            <ac:spMk id="3" creationId="{CF6BF43A-6FCE-DB79-2A62-FF5BEA68AB16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337429274" sldId="2142534740"/>
            <ac:spMk id="4" creationId="{AE3CB6AF-9049-D41B-9C20-5FEB0C4D91D9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337429274" sldId="2142534740"/>
            <ac:spMk id="5" creationId="{3DF55A6D-2F3E-B159-EBE3-BB7E2A1DD848}"/>
          </ac:spMkLst>
        </pc:spChg>
        <pc:spChg chg="add del mod ord">
          <ac:chgData name="von Petersdorff, Marleen" userId="1c8ef240-9dfa-4f20-aef3-d0b68404e609" providerId="ADAL" clId="{C852E0C0-A188-864B-86EA-1FEDC37D98D8}" dt="2023-09-08T09:35:10.762" v="137" actId="478"/>
          <ac:spMkLst>
            <pc:docMk/>
            <pc:sldMk cId="1337429274" sldId="2142534740"/>
            <ac:spMk id="6" creationId="{BA99A499-D293-6F4E-88B9-9EE90FA0E78B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5:07.993" v="136" actId="478"/>
        <pc:sldMkLst>
          <pc:docMk/>
          <pc:sldMk cId="928959770" sldId="2142534741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928959770" sldId="2142534741"/>
            <ac:spMk id="2" creationId="{5845A33B-1E4E-930F-7989-24C0FEF648D6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928959770" sldId="2142534741"/>
            <ac:spMk id="3" creationId="{4000CB54-D3B0-8DF1-0EF3-78F3D05B9D60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928959770" sldId="2142534741"/>
            <ac:spMk id="5" creationId="{46A2E8B7-D0F1-2FF1-A43B-AC541B14233A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928959770" sldId="2142534741"/>
            <ac:spMk id="8" creationId="{132D861B-6670-7BD3-22C0-546F22F8B75B}"/>
          </ac:spMkLst>
        </pc:spChg>
        <pc:spChg chg="add del mod ord">
          <ac:chgData name="von Petersdorff, Marleen" userId="1c8ef240-9dfa-4f20-aef3-d0b68404e609" providerId="ADAL" clId="{C852E0C0-A188-864B-86EA-1FEDC37D98D8}" dt="2023-09-08T09:35:07.993" v="136" actId="478"/>
          <ac:spMkLst>
            <pc:docMk/>
            <pc:sldMk cId="928959770" sldId="2142534741"/>
            <ac:spMk id="9" creationId="{525B84E2-DC22-1AE2-4D7D-54872569B34C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5:04.724" v="135" actId="478"/>
        <pc:sldMkLst>
          <pc:docMk/>
          <pc:sldMk cId="1456386646" sldId="2142534742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456386646" sldId="2142534742"/>
            <ac:spMk id="2" creationId="{5845A33B-1E4E-930F-7989-24C0FEF648D6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456386646" sldId="2142534742"/>
            <ac:spMk id="3" creationId="{AAF83AC5-99A0-36E0-211C-A12892C2985B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456386646" sldId="2142534742"/>
            <ac:spMk id="5" creationId="{2C1BDB1C-C1F8-60FD-8DE6-1460BEA909BF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456386646" sldId="2142534742"/>
            <ac:spMk id="8" creationId="{5B000A21-9C6B-1800-0CB7-5FC9F5A5C19D}"/>
          </ac:spMkLst>
        </pc:spChg>
        <pc:spChg chg="add del mod ord">
          <ac:chgData name="von Petersdorff, Marleen" userId="1c8ef240-9dfa-4f20-aef3-d0b68404e609" providerId="ADAL" clId="{C852E0C0-A188-864B-86EA-1FEDC37D98D8}" dt="2023-09-08T09:35:04.724" v="135" actId="478"/>
          <ac:spMkLst>
            <pc:docMk/>
            <pc:sldMk cId="1456386646" sldId="2142534742"/>
            <ac:spMk id="9" creationId="{8DE9DA98-9E9F-581A-0B59-2647273E8B87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5:00.343" v="133" actId="478"/>
        <pc:sldMkLst>
          <pc:docMk/>
          <pc:sldMk cId="3672968928" sldId="2142534743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672968928" sldId="2142534743"/>
            <ac:spMk id="2" creationId="{5845A33B-1E4E-930F-7989-24C0FEF648D6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672968928" sldId="2142534743"/>
            <ac:spMk id="3" creationId="{BB9C1AAE-4DC9-410E-29EA-DAFAA37A13CE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672968928" sldId="2142534743"/>
            <ac:spMk id="4" creationId="{F1D75900-3310-218E-402F-4A11A63E8C53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672968928" sldId="2142534743"/>
            <ac:spMk id="7" creationId="{AD1500FD-8669-423F-2DE9-2D2AC15E4936}"/>
          </ac:spMkLst>
        </pc:spChg>
        <pc:spChg chg="add del mod ord">
          <ac:chgData name="von Petersdorff, Marleen" userId="1c8ef240-9dfa-4f20-aef3-d0b68404e609" providerId="ADAL" clId="{C852E0C0-A188-864B-86EA-1FEDC37D98D8}" dt="2023-09-08T09:35:00.343" v="133" actId="478"/>
          <ac:spMkLst>
            <pc:docMk/>
            <pc:sldMk cId="3672968928" sldId="2142534743"/>
            <ac:spMk id="8" creationId="{34978358-217C-99CA-14B3-07B56F04197E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10:12:51.861" v="526" actId="20577"/>
        <pc:sldMkLst>
          <pc:docMk/>
          <pc:sldMk cId="1719605297" sldId="2142534744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719605297" sldId="2142534744"/>
            <ac:spMk id="2" creationId="{4899A57B-3704-2991-04AB-19C9986E3C04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719605297" sldId="2142534744"/>
            <ac:spMk id="3" creationId="{749A7F94-148A-36D6-9C10-997760ED8DC6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719605297" sldId="2142534744"/>
            <ac:spMk id="4" creationId="{17EA02A4-FD34-69E6-EACD-E93840DDBAFA}"/>
          </ac:spMkLst>
        </pc:spChg>
        <pc:spChg chg="add mod">
          <ac:chgData name="von Petersdorff, Marleen" userId="1c8ef240-9dfa-4f20-aef3-d0b68404e609" providerId="ADAL" clId="{C852E0C0-A188-864B-86EA-1FEDC37D98D8}" dt="2023-09-08T10:12:51.861" v="526" actId="20577"/>
          <ac:spMkLst>
            <pc:docMk/>
            <pc:sldMk cId="1719605297" sldId="2142534744"/>
            <ac:spMk id="6" creationId="{E8049CDC-F56D-8436-5B74-0F07BB1FAFD9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719605297" sldId="2142534744"/>
            <ac:spMk id="7" creationId="{30B5CABE-543D-39F9-7D9A-0AA2446CD4E9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5:01.920" v="134" actId="478"/>
        <pc:sldMkLst>
          <pc:docMk/>
          <pc:sldMk cId="2563650181" sldId="2142534745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563650181" sldId="2142534745"/>
            <ac:spMk id="2" creationId="{5845A33B-1E4E-930F-7989-24C0FEF648D6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563650181" sldId="2142534745"/>
            <ac:spMk id="3" creationId="{22067990-DF18-7196-2063-5FF732CC9CCC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563650181" sldId="2142534745"/>
            <ac:spMk id="5" creationId="{F427C484-3328-7624-2D04-C249934F9654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563650181" sldId="2142534745"/>
            <ac:spMk id="7" creationId="{3D22256D-0E6F-5047-C8A4-8B1F8BB7BCBD}"/>
          </ac:spMkLst>
        </pc:spChg>
        <pc:spChg chg="add del mod ord">
          <ac:chgData name="von Petersdorff, Marleen" userId="1c8ef240-9dfa-4f20-aef3-d0b68404e609" providerId="ADAL" clId="{C852E0C0-A188-864B-86EA-1FEDC37D98D8}" dt="2023-09-08T09:35:01.920" v="134" actId="478"/>
          <ac:spMkLst>
            <pc:docMk/>
            <pc:sldMk cId="2563650181" sldId="2142534745"/>
            <ac:spMk id="8" creationId="{AD8463FB-BB72-A3E1-694A-C28D3CA8CD77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4:58.359" v="132" actId="478"/>
        <pc:sldMkLst>
          <pc:docMk/>
          <pc:sldMk cId="285784357" sldId="2142534746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85784357" sldId="2142534746"/>
            <ac:spMk id="2" creationId="{5845A33B-1E4E-930F-7989-24C0FEF648D6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85784357" sldId="2142534746"/>
            <ac:spMk id="3" creationId="{55CB1267-2ED2-6721-359B-02B50B19A04E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85784357" sldId="2142534746"/>
            <ac:spMk id="5" creationId="{B71058E7-518D-5F49-4C51-8CD90FA71C09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85784357" sldId="2142534746"/>
            <ac:spMk id="8" creationId="{B06B3B3A-D7E7-0B8E-4706-4A7B1F773968}"/>
          </ac:spMkLst>
        </pc:spChg>
        <pc:spChg chg="add del mod ord">
          <ac:chgData name="von Petersdorff, Marleen" userId="1c8ef240-9dfa-4f20-aef3-d0b68404e609" providerId="ADAL" clId="{C852E0C0-A188-864B-86EA-1FEDC37D98D8}" dt="2023-09-08T09:34:58.359" v="132" actId="478"/>
          <ac:spMkLst>
            <pc:docMk/>
            <pc:sldMk cId="285784357" sldId="2142534746"/>
            <ac:spMk id="10" creationId="{A637318A-2ADF-BCF8-543B-A14CA86132D5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4:54.793" v="131" actId="478"/>
        <pc:sldMkLst>
          <pc:docMk/>
          <pc:sldMk cId="2401982650" sldId="2142534747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401982650" sldId="2142534747"/>
            <ac:spMk id="2" creationId="{5845A33B-1E4E-930F-7989-24C0FEF648D6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401982650" sldId="2142534747"/>
            <ac:spMk id="3" creationId="{C786B45F-FD97-A6A0-E515-34EB4CF088EF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401982650" sldId="2142534747"/>
            <ac:spMk id="4" creationId="{9E1B0C97-DF52-769C-9C5A-D2352D709078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401982650" sldId="2142534747"/>
            <ac:spMk id="7" creationId="{FFDF9DA5-8711-C72B-5BBC-E9DB4ACC5C8D}"/>
          </ac:spMkLst>
        </pc:spChg>
        <pc:spChg chg="add del mod ord">
          <ac:chgData name="von Petersdorff, Marleen" userId="1c8ef240-9dfa-4f20-aef3-d0b68404e609" providerId="ADAL" clId="{C852E0C0-A188-864B-86EA-1FEDC37D98D8}" dt="2023-09-08T09:34:54.793" v="131" actId="478"/>
          <ac:spMkLst>
            <pc:docMk/>
            <pc:sldMk cId="2401982650" sldId="2142534747"/>
            <ac:spMk id="8" creationId="{AA37B76E-3968-F5A7-9E22-A062F70E3F99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09:34:52.330" v="130" actId="478"/>
        <pc:sldMkLst>
          <pc:docMk/>
          <pc:sldMk cId="965081221" sldId="2142534748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965081221" sldId="2142534748"/>
            <ac:spMk id="2" creationId="{5845A33B-1E4E-930F-7989-24C0FEF648D6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965081221" sldId="2142534748"/>
            <ac:spMk id="3" creationId="{E3E9DC4C-C68B-5ADD-8319-87364AEF4E4E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965081221" sldId="2142534748"/>
            <ac:spMk id="4" creationId="{87A8C9B2-DAE9-BE3A-C1D9-CDB3C4D2BD61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965081221" sldId="2142534748"/>
            <ac:spMk id="6" creationId="{696612BC-0600-81B2-853A-45C6BA25CC28}"/>
          </ac:spMkLst>
        </pc:spChg>
        <pc:spChg chg="add del mod ord">
          <ac:chgData name="von Petersdorff, Marleen" userId="1c8ef240-9dfa-4f20-aef3-d0b68404e609" providerId="ADAL" clId="{C852E0C0-A188-864B-86EA-1FEDC37D98D8}" dt="2023-09-08T09:34:52.330" v="130" actId="478"/>
          <ac:spMkLst>
            <pc:docMk/>
            <pc:sldMk cId="965081221" sldId="2142534748"/>
            <ac:spMk id="7" creationId="{5435400E-95DE-8E3F-2F04-A46A57C44669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12:24:57.222" v="1563" actId="207"/>
        <pc:sldMkLst>
          <pc:docMk/>
          <pc:sldMk cId="1826455843" sldId="2142534749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826455843" sldId="2142534749"/>
            <ac:spMk id="2" creationId="{2B0FB60A-6221-33AE-FB39-C83797C38C72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826455843" sldId="2142534749"/>
            <ac:spMk id="3" creationId="{B78366FA-CB40-994F-4655-6614B0BED2C5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826455843" sldId="2142534749"/>
            <ac:spMk id="4" creationId="{8ABAE04F-3504-EC9C-CFA4-3138C80C3059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1826455843" sldId="2142534749"/>
            <ac:spMk id="14" creationId="{90E35100-C778-2455-8B23-EC36A97565A4}"/>
          </ac:spMkLst>
        </pc:spChg>
        <pc:spChg chg="add del mod ord">
          <ac:chgData name="von Petersdorff, Marleen" userId="1c8ef240-9dfa-4f20-aef3-d0b68404e609" providerId="ADAL" clId="{C852E0C0-A188-864B-86EA-1FEDC37D98D8}" dt="2023-09-08T09:34:11.747" v="120" actId="478"/>
          <ac:spMkLst>
            <pc:docMk/>
            <pc:sldMk cId="1826455843" sldId="2142534749"/>
            <ac:spMk id="15" creationId="{AA5BA058-A3B7-6749-0758-C11C95FA4E53}"/>
          </ac:spMkLst>
        </pc:spChg>
        <pc:spChg chg="mod">
          <ac:chgData name="von Petersdorff, Marleen" userId="1c8ef240-9dfa-4f20-aef3-d0b68404e609" providerId="ADAL" clId="{C852E0C0-A188-864B-86EA-1FEDC37D98D8}" dt="2023-09-08T12:24:57.222" v="1563" actId="207"/>
          <ac:spMkLst>
            <pc:docMk/>
            <pc:sldMk cId="1826455843" sldId="2142534749"/>
            <ac:spMk id="53" creationId="{D65C3D0D-B164-3860-B739-CB254E1EC3C5}"/>
          </ac:spMkLst>
        </pc:spChg>
        <pc:spChg chg="mod">
          <ac:chgData name="von Petersdorff, Marleen" userId="1c8ef240-9dfa-4f20-aef3-d0b68404e609" providerId="ADAL" clId="{C852E0C0-A188-864B-86EA-1FEDC37D98D8}" dt="2023-09-08T12:24:57.222" v="1563" actId="207"/>
          <ac:spMkLst>
            <pc:docMk/>
            <pc:sldMk cId="1826455843" sldId="2142534749"/>
            <ac:spMk id="58" creationId="{04C6BCDC-C170-8BE5-3BAE-2AFF6E43CEAA}"/>
          </ac:spMkLst>
        </pc:spChg>
        <pc:spChg chg="mod">
          <ac:chgData name="von Petersdorff, Marleen" userId="1c8ef240-9dfa-4f20-aef3-d0b68404e609" providerId="ADAL" clId="{C852E0C0-A188-864B-86EA-1FEDC37D98D8}" dt="2023-09-08T12:24:57.222" v="1563" actId="207"/>
          <ac:spMkLst>
            <pc:docMk/>
            <pc:sldMk cId="1826455843" sldId="2142534749"/>
            <ac:spMk id="59" creationId="{A719A6CB-0A9C-615F-FA1A-7A1A641F4E77}"/>
          </ac:spMkLst>
        </pc:spChg>
        <pc:spChg chg="mod">
          <ac:chgData name="von Petersdorff, Marleen" userId="1c8ef240-9dfa-4f20-aef3-d0b68404e609" providerId="ADAL" clId="{C852E0C0-A188-864B-86EA-1FEDC37D98D8}" dt="2023-09-08T12:24:57.222" v="1563" actId="207"/>
          <ac:spMkLst>
            <pc:docMk/>
            <pc:sldMk cId="1826455843" sldId="2142534749"/>
            <ac:spMk id="60" creationId="{F119ECA7-9D82-4E5B-1B78-E79FF8E86AA5}"/>
          </ac:spMkLst>
        </pc:spChg>
        <pc:spChg chg="mod">
          <ac:chgData name="von Petersdorff, Marleen" userId="1c8ef240-9dfa-4f20-aef3-d0b68404e609" providerId="ADAL" clId="{C852E0C0-A188-864B-86EA-1FEDC37D98D8}" dt="2023-09-08T12:24:57.222" v="1563" actId="207"/>
          <ac:spMkLst>
            <pc:docMk/>
            <pc:sldMk cId="1826455843" sldId="2142534749"/>
            <ac:spMk id="61" creationId="{83385831-34A8-AE4D-7644-6E76CBA751C1}"/>
          </ac:spMkLst>
        </pc:spChg>
        <pc:spChg chg="mod">
          <ac:chgData name="von Petersdorff, Marleen" userId="1c8ef240-9dfa-4f20-aef3-d0b68404e609" providerId="ADAL" clId="{C852E0C0-A188-864B-86EA-1FEDC37D98D8}" dt="2023-09-08T12:24:57.222" v="1563" actId="207"/>
          <ac:spMkLst>
            <pc:docMk/>
            <pc:sldMk cId="1826455843" sldId="2142534749"/>
            <ac:spMk id="62" creationId="{AD6F08D7-1EE1-372D-747A-9398435180CC}"/>
          </ac:spMkLst>
        </pc:spChg>
        <pc:spChg chg="mod">
          <ac:chgData name="von Petersdorff, Marleen" userId="1c8ef240-9dfa-4f20-aef3-d0b68404e609" providerId="ADAL" clId="{C852E0C0-A188-864B-86EA-1FEDC37D98D8}" dt="2023-09-08T12:24:57.222" v="1563" actId="207"/>
          <ac:spMkLst>
            <pc:docMk/>
            <pc:sldMk cId="1826455843" sldId="2142534749"/>
            <ac:spMk id="64" creationId="{B6B4AA86-EE64-A92B-3CE2-54CB2C7D9108}"/>
          </ac:spMkLst>
        </pc:spChg>
        <pc:spChg chg="mod">
          <ac:chgData name="von Petersdorff, Marleen" userId="1c8ef240-9dfa-4f20-aef3-d0b68404e609" providerId="ADAL" clId="{C852E0C0-A188-864B-86EA-1FEDC37D98D8}" dt="2023-09-08T12:24:57.222" v="1563" actId="207"/>
          <ac:spMkLst>
            <pc:docMk/>
            <pc:sldMk cId="1826455843" sldId="2142534749"/>
            <ac:spMk id="65" creationId="{22FA25E8-CFA4-7CFF-0823-4ED897F8664A}"/>
          </ac:spMkLst>
        </pc:spChg>
        <pc:spChg chg="mod">
          <ac:chgData name="von Petersdorff, Marleen" userId="1c8ef240-9dfa-4f20-aef3-d0b68404e609" providerId="ADAL" clId="{C852E0C0-A188-864B-86EA-1FEDC37D98D8}" dt="2023-09-08T12:24:57.222" v="1563" actId="207"/>
          <ac:spMkLst>
            <pc:docMk/>
            <pc:sldMk cId="1826455843" sldId="2142534749"/>
            <ac:spMk id="66" creationId="{9AEF3AA3-3037-7BD2-A063-2CAF16959DB5}"/>
          </ac:spMkLst>
        </pc:spChg>
        <pc:spChg chg="mod">
          <ac:chgData name="von Petersdorff, Marleen" userId="1c8ef240-9dfa-4f20-aef3-d0b68404e609" providerId="ADAL" clId="{C852E0C0-A188-864B-86EA-1FEDC37D98D8}" dt="2023-09-08T12:24:57.222" v="1563" actId="207"/>
          <ac:spMkLst>
            <pc:docMk/>
            <pc:sldMk cId="1826455843" sldId="2142534749"/>
            <ac:spMk id="67" creationId="{81011149-4B68-C422-EED2-6C6C51167DA3}"/>
          </ac:spMkLst>
        </pc:spChg>
        <pc:picChg chg="mod">
          <ac:chgData name="von Petersdorff, Marleen" userId="1c8ef240-9dfa-4f20-aef3-d0b68404e609" providerId="ADAL" clId="{C852E0C0-A188-864B-86EA-1FEDC37D98D8}" dt="2023-09-08T11:52:12.931" v="626" actId="14826"/>
          <ac:picMkLst>
            <pc:docMk/>
            <pc:sldMk cId="1826455843" sldId="2142534749"/>
            <ac:picMk id="5" creationId="{EA85E9B7-7951-2E0F-3EDB-5EB8166052DA}"/>
          </ac:picMkLst>
        </pc:picChg>
        <pc:picChg chg="mod">
          <ac:chgData name="von Petersdorff, Marleen" userId="1c8ef240-9dfa-4f20-aef3-d0b68404e609" providerId="ADAL" clId="{C852E0C0-A188-864B-86EA-1FEDC37D98D8}" dt="2023-09-08T11:52:43.302" v="637" actId="14826"/>
          <ac:picMkLst>
            <pc:docMk/>
            <pc:sldMk cId="1826455843" sldId="2142534749"/>
            <ac:picMk id="6" creationId="{53C499BF-C159-EBA3-6AE3-6B85762B1357}"/>
          </ac:picMkLst>
        </pc:picChg>
        <pc:picChg chg="mod">
          <ac:chgData name="von Petersdorff, Marleen" userId="1c8ef240-9dfa-4f20-aef3-d0b68404e609" providerId="ADAL" clId="{C852E0C0-A188-864B-86EA-1FEDC37D98D8}" dt="2023-09-08T11:52:54.465" v="638" actId="14826"/>
          <ac:picMkLst>
            <pc:docMk/>
            <pc:sldMk cId="1826455843" sldId="2142534749"/>
            <ac:picMk id="7" creationId="{461CFDBD-DD6E-8A3B-40D2-183C76BAB2CA}"/>
          </ac:picMkLst>
        </pc:picChg>
        <pc:picChg chg="mod">
          <ac:chgData name="von Petersdorff, Marleen" userId="1c8ef240-9dfa-4f20-aef3-d0b68404e609" providerId="ADAL" clId="{C852E0C0-A188-864B-86EA-1FEDC37D98D8}" dt="2023-09-08T11:53:25.701" v="668" actId="14826"/>
          <ac:picMkLst>
            <pc:docMk/>
            <pc:sldMk cId="1826455843" sldId="2142534749"/>
            <ac:picMk id="8" creationId="{FF6B95BA-1AF3-37DA-F9CB-4D72161BD656}"/>
          </ac:picMkLst>
        </pc:picChg>
        <pc:picChg chg="mod">
          <ac:chgData name="von Petersdorff, Marleen" userId="1c8ef240-9dfa-4f20-aef3-d0b68404e609" providerId="ADAL" clId="{C852E0C0-A188-864B-86EA-1FEDC37D98D8}" dt="2023-09-08T11:53:32.980" v="669" actId="14826"/>
          <ac:picMkLst>
            <pc:docMk/>
            <pc:sldMk cId="1826455843" sldId="2142534749"/>
            <ac:picMk id="9" creationId="{76987E6B-FF3B-5A77-5B47-900ADC2A76C4}"/>
          </ac:picMkLst>
        </pc:picChg>
        <pc:picChg chg="mod">
          <ac:chgData name="von Petersdorff, Marleen" userId="1c8ef240-9dfa-4f20-aef3-d0b68404e609" providerId="ADAL" clId="{C852E0C0-A188-864B-86EA-1FEDC37D98D8}" dt="2023-09-08T11:53:40.396" v="673" actId="14826"/>
          <ac:picMkLst>
            <pc:docMk/>
            <pc:sldMk cId="1826455843" sldId="2142534749"/>
            <ac:picMk id="10" creationId="{8492A008-A1E9-1C2D-91BB-1AFDF8266F24}"/>
          </ac:picMkLst>
        </pc:picChg>
        <pc:picChg chg="mod">
          <ac:chgData name="von Petersdorff, Marleen" userId="1c8ef240-9dfa-4f20-aef3-d0b68404e609" providerId="ADAL" clId="{C852E0C0-A188-864B-86EA-1FEDC37D98D8}" dt="2023-09-08T11:53:54.845" v="690" actId="14826"/>
          <ac:picMkLst>
            <pc:docMk/>
            <pc:sldMk cId="1826455843" sldId="2142534749"/>
            <ac:picMk id="11" creationId="{00B66C5D-0190-1B5D-DBC4-85632FD01553}"/>
          </ac:picMkLst>
        </pc:picChg>
        <pc:picChg chg="mod">
          <ac:chgData name="von Petersdorff, Marleen" userId="1c8ef240-9dfa-4f20-aef3-d0b68404e609" providerId="ADAL" clId="{C852E0C0-A188-864B-86EA-1FEDC37D98D8}" dt="2023-09-08T11:54:05.644" v="691" actId="14826"/>
          <ac:picMkLst>
            <pc:docMk/>
            <pc:sldMk cId="1826455843" sldId="2142534749"/>
            <ac:picMk id="12" creationId="{F4E97513-3FC3-0EAB-B328-2174AFA74918}"/>
          </ac:picMkLst>
        </pc:picChg>
        <pc:picChg chg="mod">
          <ac:chgData name="von Petersdorff, Marleen" userId="1c8ef240-9dfa-4f20-aef3-d0b68404e609" providerId="ADAL" clId="{C852E0C0-A188-864B-86EA-1FEDC37D98D8}" dt="2023-09-08T11:54:22.609" v="717" actId="14826"/>
          <ac:picMkLst>
            <pc:docMk/>
            <pc:sldMk cId="1826455843" sldId="2142534749"/>
            <ac:picMk id="13" creationId="{110DB530-3B40-0CE3-79A1-3E4FBA60257D}"/>
          </ac:picMkLst>
        </pc:picChg>
        <pc:picChg chg="mod">
          <ac:chgData name="von Petersdorff, Marleen" userId="1c8ef240-9dfa-4f20-aef3-d0b68404e609" providerId="ADAL" clId="{C852E0C0-A188-864B-86EA-1FEDC37D98D8}" dt="2023-09-08T11:54:41.285" v="734" actId="14826"/>
          <ac:picMkLst>
            <pc:docMk/>
            <pc:sldMk cId="1826455843" sldId="2142534749"/>
            <ac:picMk id="20" creationId="{65EA1F24-DB4A-D7C8-C1F5-CC2E7682C920}"/>
          </ac:picMkLst>
        </pc:picChg>
      </pc:sldChg>
      <pc:sldChg chg="addSp delSp modSp mod chgLayout">
        <pc:chgData name="von Petersdorff, Marleen" userId="1c8ef240-9dfa-4f20-aef3-d0b68404e609" providerId="ADAL" clId="{C852E0C0-A188-864B-86EA-1FEDC37D98D8}" dt="2023-09-08T12:25:35.001" v="1564" actId="207"/>
        <pc:sldMkLst>
          <pc:docMk/>
          <pc:sldMk cId="3493175291" sldId="2142534750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493175291" sldId="2142534750"/>
            <ac:spMk id="2" creationId="{2B0FB60A-6221-33AE-FB39-C83797C38C72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493175291" sldId="2142534750"/>
            <ac:spMk id="3" creationId="{B1901434-DBC3-3E03-E7BA-AC1D86E6500B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493175291" sldId="2142534750"/>
            <ac:spMk id="4" creationId="{298BEA36-A61B-7981-8C9A-2FC22602A061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493175291" sldId="2142534750"/>
            <ac:spMk id="14" creationId="{7CBB1CF5-A111-CB1D-732D-5E130C01103C}"/>
          </ac:spMkLst>
        </pc:spChg>
        <pc:spChg chg="add del mod ord">
          <ac:chgData name="von Petersdorff, Marleen" userId="1c8ef240-9dfa-4f20-aef3-d0b68404e609" providerId="ADAL" clId="{C852E0C0-A188-864B-86EA-1FEDC37D98D8}" dt="2023-09-08T09:34:09.494" v="119" actId="478"/>
          <ac:spMkLst>
            <pc:docMk/>
            <pc:sldMk cId="3493175291" sldId="2142534750"/>
            <ac:spMk id="15" creationId="{4D617C95-52CB-A674-DE27-1E69A1C571ED}"/>
          </ac:spMkLst>
        </pc:spChg>
        <pc:spChg chg="del">
          <ac:chgData name="von Petersdorff, Marleen" userId="1c8ef240-9dfa-4f20-aef3-d0b68404e609" providerId="ADAL" clId="{C852E0C0-A188-864B-86EA-1FEDC37D98D8}" dt="2023-09-08T11:57:01.703" v="920" actId="478"/>
          <ac:spMkLst>
            <pc:docMk/>
            <pc:sldMk cId="3493175291" sldId="2142534750"/>
            <ac:spMk id="40" creationId="{D3C7EB34-DE83-B3F4-5058-8ECC33703C3E}"/>
          </ac:spMkLst>
        </pc:spChg>
        <pc:spChg chg="mod">
          <ac:chgData name="von Petersdorff, Marleen" userId="1c8ef240-9dfa-4f20-aef3-d0b68404e609" providerId="ADAL" clId="{C852E0C0-A188-864B-86EA-1FEDC37D98D8}" dt="2023-09-08T12:25:35.001" v="1564" actId="207"/>
          <ac:spMkLst>
            <pc:docMk/>
            <pc:sldMk cId="3493175291" sldId="2142534750"/>
            <ac:spMk id="53" creationId="{D65C3D0D-B164-3860-B739-CB254E1EC3C5}"/>
          </ac:spMkLst>
        </pc:spChg>
        <pc:spChg chg="mod">
          <ac:chgData name="von Petersdorff, Marleen" userId="1c8ef240-9dfa-4f20-aef3-d0b68404e609" providerId="ADAL" clId="{C852E0C0-A188-864B-86EA-1FEDC37D98D8}" dt="2023-09-08T12:25:35.001" v="1564" actId="207"/>
          <ac:spMkLst>
            <pc:docMk/>
            <pc:sldMk cId="3493175291" sldId="2142534750"/>
            <ac:spMk id="58" creationId="{04C6BCDC-C170-8BE5-3BAE-2AFF6E43CEAA}"/>
          </ac:spMkLst>
        </pc:spChg>
        <pc:spChg chg="mod">
          <ac:chgData name="von Petersdorff, Marleen" userId="1c8ef240-9dfa-4f20-aef3-d0b68404e609" providerId="ADAL" clId="{C852E0C0-A188-864B-86EA-1FEDC37D98D8}" dt="2023-09-08T12:25:35.001" v="1564" actId="207"/>
          <ac:spMkLst>
            <pc:docMk/>
            <pc:sldMk cId="3493175291" sldId="2142534750"/>
            <ac:spMk id="59" creationId="{A719A6CB-0A9C-615F-FA1A-7A1A641F4E77}"/>
          </ac:spMkLst>
        </pc:spChg>
        <pc:spChg chg="mod">
          <ac:chgData name="von Petersdorff, Marleen" userId="1c8ef240-9dfa-4f20-aef3-d0b68404e609" providerId="ADAL" clId="{C852E0C0-A188-864B-86EA-1FEDC37D98D8}" dt="2023-09-08T12:25:35.001" v="1564" actId="207"/>
          <ac:spMkLst>
            <pc:docMk/>
            <pc:sldMk cId="3493175291" sldId="2142534750"/>
            <ac:spMk id="60" creationId="{F119ECA7-9D82-4E5B-1B78-E79FF8E86AA5}"/>
          </ac:spMkLst>
        </pc:spChg>
        <pc:spChg chg="mod">
          <ac:chgData name="von Petersdorff, Marleen" userId="1c8ef240-9dfa-4f20-aef3-d0b68404e609" providerId="ADAL" clId="{C852E0C0-A188-864B-86EA-1FEDC37D98D8}" dt="2023-09-08T12:25:35.001" v="1564" actId="207"/>
          <ac:spMkLst>
            <pc:docMk/>
            <pc:sldMk cId="3493175291" sldId="2142534750"/>
            <ac:spMk id="61" creationId="{83385831-34A8-AE4D-7644-6E76CBA751C1}"/>
          </ac:spMkLst>
        </pc:spChg>
        <pc:spChg chg="mod">
          <ac:chgData name="von Petersdorff, Marleen" userId="1c8ef240-9dfa-4f20-aef3-d0b68404e609" providerId="ADAL" clId="{C852E0C0-A188-864B-86EA-1FEDC37D98D8}" dt="2023-09-08T12:25:35.001" v="1564" actId="207"/>
          <ac:spMkLst>
            <pc:docMk/>
            <pc:sldMk cId="3493175291" sldId="2142534750"/>
            <ac:spMk id="62" creationId="{AD6F08D7-1EE1-372D-747A-9398435180CC}"/>
          </ac:spMkLst>
        </pc:spChg>
        <pc:spChg chg="mod">
          <ac:chgData name="von Petersdorff, Marleen" userId="1c8ef240-9dfa-4f20-aef3-d0b68404e609" providerId="ADAL" clId="{C852E0C0-A188-864B-86EA-1FEDC37D98D8}" dt="2023-09-08T12:25:35.001" v="1564" actId="207"/>
          <ac:spMkLst>
            <pc:docMk/>
            <pc:sldMk cId="3493175291" sldId="2142534750"/>
            <ac:spMk id="64" creationId="{B6B4AA86-EE64-A92B-3CE2-54CB2C7D9108}"/>
          </ac:spMkLst>
        </pc:spChg>
        <pc:spChg chg="mod">
          <ac:chgData name="von Petersdorff, Marleen" userId="1c8ef240-9dfa-4f20-aef3-d0b68404e609" providerId="ADAL" clId="{C852E0C0-A188-864B-86EA-1FEDC37D98D8}" dt="2023-09-08T12:25:35.001" v="1564" actId="207"/>
          <ac:spMkLst>
            <pc:docMk/>
            <pc:sldMk cId="3493175291" sldId="2142534750"/>
            <ac:spMk id="65" creationId="{22FA25E8-CFA4-7CFF-0823-4ED897F8664A}"/>
          </ac:spMkLst>
        </pc:spChg>
        <pc:spChg chg="mod">
          <ac:chgData name="von Petersdorff, Marleen" userId="1c8ef240-9dfa-4f20-aef3-d0b68404e609" providerId="ADAL" clId="{C852E0C0-A188-864B-86EA-1FEDC37D98D8}" dt="2023-09-08T12:25:35.001" v="1564" actId="207"/>
          <ac:spMkLst>
            <pc:docMk/>
            <pc:sldMk cId="3493175291" sldId="2142534750"/>
            <ac:spMk id="66" creationId="{9AEF3AA3-3037-7BD2-A063-2CAF16959DB5}"/>
          </ac:spMkLst>
        </pc:spChg>
        <pc:spChg chg="mod">
          <ac:chgData name="von Petersdorff, Marleen" userId="1c8ef240-9dfa-4f20-aef3-d0b68404e609" providerId="ADAL" clId="{C852E0C0-A188-864B-86EA-1FEDC37D98D8}" dt="2023-09-08T12:25:35.001" v="1564" actId="207"/>
          <ac:spMkLst>
            <pc:docMk/>
            <pc:sldMk cId="3493175291" sldId="2142534750"/>
            <ac:spMk id="67" creationId="{81011149-4B68-C422-EED2-6C6C51167DA3}"/>
          </ac:spMkLst>
        </pc:spChg>
        <pc:grpChg chg="del">
          <ac:chgData name="von Petersdorff, Marleen" userId="1c8ef240-9dfa-4f20-aef3-d0b68404e609" providerId="ADAL" clId="{C852E0C0-A188-864B-86EA-1FEDC37D98D8}" dt="2023-09-08T11:57:02.881" v="921" actId="478"/>
          <ac:grpSpMkLst>
            <pc:docMk/>
            <pc:sldMk cId="3493175291" sldId="2142534750"/>
            <ac:grpSpMk id="52" creationId="{E7D795E5-8117-C273-0B61-8EC85B73C872}"/>
          </ac:grpSpMkLst>
        </pc:grpChg>
        <pc:picChg chg="mod">
          <ac:chgData name="von Petersdorff, Marleen" userId="1c8ef240-9dfa-4f20-aef3-d0b68404e609" providerId="ADAL" clId="{C852E0C0-A188-864B-86EA-1FEDC37D98D8}" dt="2023-09-08T11:55:34.190" v="833" actId="14826"/>
          <ac:picMkLst>
            <pc:docMk/>
            <pc:sldMk cId="3493175291" sldId="2142534750"/>
            <ac:picMk id="5" creationId="{B0FA41EE-718E-C540-23C0-98B4111801E9}"/>
          </ac:picMkLst>
        </pc:picChg>
        <pc:picChg chg="mod">
          <ac:chgData name="von Petersdorff, Marleen" userId="1c8ef240-9dfa-4f20-aef3-d0b68404e609" providerId="ADAL" clId="{C852E0C0-A188-864B-86EA-1FEDC37D98D8}" dt="2023-09-08T11:55:40.107" v="834" actId="14826"/>
          <ac:picMkLst>
            <pc:docMk/>
            <pc:sldMk cId="3493175291" sldId="2142534750"/>
            <ac:picMk id="6" creationId="{02EEE73B-1340-5173-7E42-A55538836B19}"/>
          </ac:picMkLst>
        </pc:picChg>
        <pc:picChg chg="mod">
          <ac:chgData name="von Petersdorff, Marleen" userId="1c8ef240-9dfa-4f20-aef3-d0b68404e609" providerId="ADAL" clId="{C852E0C0-A188-864B-86EA-1FEDC37D98D8}" dt="2023-09-08T11:55:48.841" v="835" actId="14826"/>
          <ac:picMkLst>
            <pc:docMk/>
            <pc:sldMk cId="3493175291" sldId="2142534750"/>
            <ac:picMk id="7" creationId="{F31A0C39-2045-51E6-5C91-4A566BABA0F4}"/>
          </ac:picMkLst>
        </pc:picChg>
        <pc:picChg chg="mod">
          <ac:chgData name="von Petersdorff, Marleen" userId="1c8ef240-9dfa-4f20-aef3-d0b68404e609" providerId="ADAL" clId="{C852E0C0-A188-864B-86EA-1FEDC37D98D8}" dt="2023-09-08T11:55:57.110" v="836" actId="14826"/>
          <ac:picMkLst>
            <pc:docMk/>
            <pc:sldMk cId="3493175291" sldId="2142534750"/>
            <ac:picMk id="8" creationId="{9093C657-2606-C474-57D2-4FEEC83BCB7C}"/>
          </ac:picMkLst>
        </pc:picChg>
        <pc:picChg chg="mod">
          <ac:chgData name="von Petersdorff, Marleen" userId="1c8ef240-9dfa-4f20-aef3-d0b68404e609" providerId="ADAL" clId="{C852E0C0-A188-864B-86EA-1FEDC37D98D8}" dt="2023-09-08T11:55:28.889" v="832" actId="14826"/>
          <ac:picMkLst>
            <pc:docMk/>
            <pc:sldMk cId="3493175291" sldId="2142534750"/>
            <ac:picMk id="9" creationId="{9D5C8390-5812-C0C7-7222-F762719C12DD}"/>
          </ac:picMkLst>
        </pc:picChg>
        <pc:picChg chg="mod">
          <ac:chgData name="von Petersdorff, Marleen" userId="1c8ef240-9dfa-4f20-aef3-d0b68404e609" providerId="ADAL" clId="{C852E0C0-A188-864B-86EA-1FEDC37D98D8}" dt="2023-09-08T11:56:05.837" v="837" actId="14826"/>
          <ac:picMkLst>
            <pc:docMk/>
            <pc:sldMk cId="3493175291" sldId="2142534750"/>
            <ac:picMk id="10" creationId="{24D9A94E-F055-01AE-6655-62B2BC47D222}"/>
          </ac:picMkLst>
        </pc:picChg>
        <pc:picChg chg="mod">
          <ac:chgData name="von Petersdorff, Marleen" userId="1c8ef240-9dfa-4f20-aef3-d0b68404e609" providerId="ADAL" clId="{C852E0C0-A188-864B-86EA-1FEDC37D98D8}" dt="2023-09-08T11:56:22.259" v="865" actId="14826"/>
          <ac:picMkLst>
            <pc:docMk/>
            <pc:sldMk cId="3493175291" sldId="2142534750"/>
            <ac:picMk id="11" creationId="{DA1FD4E9-F1D5-767E-BC7A-99098462A414}"/>
          </ac:picMkLst>
        </pc:picChg>
        <pc:picChg chg="mod">
          <ac:chgData name="von Petersdorff, Marleen" userId="1c8ef240-9dfa-4f20-aef3-d0b68404e609" providerId="ADAL" clId="{C852E0C0-A188-864B-86EA-1FEDC37D98D8}" dt="2023-09-08T11:57:25.457" v="924" actId="14826"/>
          <ac:picMkLst>
            <pc:docMk/>
            <pc:sldMk cId="3493175291" sldId="2142534750"/>
            <ac:picMk id="12" creationId="{88BC8DEF-3519-5334-F4B3-CF4D7BC02B0F}"/>
          </ac:picMkLst>
        </pc:picChg>
        <pc:picChg chg="mod">
          <ac:chgData name="von Petersdorff, Marleen" userId="1c8ef240-9dfa-4f20-aef3-d0b68404e609" providerId="ADAL" clId="{C852E0C0-A188-864B-86EA-1FEDC37D98D8}" dt="2023-09-08T11:56:51.757" v="919" actId="14826"/>
          <ac:picMkLst>
            <pc:docMk/>
            <pc:sldMk cId="3493175291" sldId="2142534750"/>
            <ac:picMk id="13" creationId="{756D66B5-430A-705C-8762-88CC1D0FFBE4}"/>
          </ac:picMkLst>
        </pc:picChg>
        <pc:picChg chg="add mod">
          <ac:chgData name="von Petersdorff, Marleen" userId="1c8ef240-9dfa-4f20-aef3-d0b68404e609" providerId="ADAL" clId="{C852E0C0-A188-864B-86EA-1FEDC37D98D8}" dt="2023-09-08T11:57:17.635" v="923" actId="14826"/>
          <ac:picMkLst>
            <pc:docMk/>
            <pc:sldMk cId="3493175291" sldId="2142534750"/>
            <ac:picMk id="16" creationId="{02DD20C8-0B4D-9762-5A1E-83D2CD5D0AED}"/>
          </ac:picMkLst>
        </pc:picChg>
      </pc:sldChg>
      <pc:sldChg chg="addSp delSp modSp mod chgLayout">
        <pc:chgData name="von Petersdorff, Marleen" userId="1c8ef240-9dfa-4f20-aef3-d0b68404e609" providerId="ADAL" clId="{C852E0C0-A188-864B-86EA-1FEDC37D98D8}" dt="2023-09-08T12:25:47.093" v="1565" actId="207"/>
        <pc:sldMkLst>
          <pc:docMk/>
          <pc:sldMk cId="452813800" sldId="2142534751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452813800" sldId="2142534751"/>
            <ac:spMk id="2" creationId="{2B0FB60A-6221-33AE-FB39-C83797C38C72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452813800" sldId="2142534751"/>
            <ac:spMk id="3" creationId="{06614765-23FF-5757-59CA-F2B546F93046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452813800" sldId="2142534751"/>
            <ac:spMk id="4" creationId="{26856D75-2C3B-A13A-C29E-457CB6BC3D95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452813800" sldId="2142534751"/>
            <ac:spMk id="5" creationId="{650FB398-427B-40C9-A4CC-3778000100BC}"/>
          </ac:spMkLst>
        </pc:spChg>
        <pc:spChg chg="add del mod ord">
          <ac:chgData name="von Petersdorff, Marleen" userId="1c8ef240-9dfa-4f20-aef3-d0b68404e609" providerId="ADAL" clId="{C852E0C0-A188-864B-86EA-1FEDC37D98D8}" dt="2023-09-08T09:34:07.049" v="118" actId="478"/>
          <ac:spMkLst>
            <pc:docMk/>
            <pc:sldMk cId="452813800" sldId="2142534751"/>
            <ac:spMk id="6" creationId="{3BBBE346-69F5-649B-0DA1-B612530A9C93}"/>
          </ac:spMkLst>
        </pc:spChg>
        <pc:spChg chg="add del mod">
          <ac:chgData name="von Petersdorff, Marleen" userId="1c8ef240-9dfa-4f20-aef3-d0b68404e609" providerId="ADAL" clId="{C852E0C0-A188-864B-86EA-1FEDC37D98D8}" dt="2023-09-08T11:58:30.575" v="1067" actId="478"/>
          <ac:spMkLst>
            <pc:docMk/>
            <pc:sldMk cId="452813800" sldId="2142534751"/>
            <ac:spMk id="7" creationId="{0C52B616-22B2-C9A7-6604-F1976328BA83}"/>
          </ac:spMkLst>
        </pc:spChg>
        <pc:spChg chg="del">
          <ac:chgData name="von Petersdorff, Marleen" userId="1c8ef240-9dfa-4f20-aef3-d0b68404e609" providerId="ADAL" clId="{C852E0C0-A188-864B-86EA-1FEDC37D98D8}" dt="2023-09-08T11:59:06.284" v="1084" actId="478"/>
          <ac:spMkLst>
            <pc:docMk/>
            <pc:sldMk cId="452813800" sldId="2142534751"/>
            <ac:spMk id="18" creationId="{BBE26CD9-7F93-E39E-F341-A63CCA84BD95}"/>
          </ac:spMkLst>
        </pc:spChg>
        <pc:spChg chg="del">
          <ac:chgData name="von Petersdorff, Marleen" userId="1c8ef240-9dfa-4f20-aef3-d0b68404e609" providerId="ADAL" clId="{C852E0C0-A188-864B-86EA-1FEDC37D98D8}" dt="2023-09-08T11:59:07.957" v="1085" actId="478"/>
          <ac:spMkLst>
            <pc:docMk/>
            <pc:sldMk cId="452813800" sldId="2142534751"/>
            <ac:spMk id="27" creationId="{17C53AF5-7C79-F155-1DDC-3E0689C2AA1A}"/>
          </ac:spMkLst>
        </pc:spChg>
        <pc:spChg chg="del">
          <ac:chgData name="von Petersdorff, Marleen" userId="1c8ef240-9dfa-4f20-aef3-d0b68404e609" providerId="ADAL" clId="{C852E0C0-A188-864B-86EA-1FEDC37D98D8}" dt="2023-09-08T11:59:09.008" v="1086" actId="478"/>
          <ac:spMkLst>
            <pc:docMk/>
            <pc:sldMk cId="452813800" sldId="2142534751"/>
            <ac:spMk id="28" creationId="{2460ED5A-71BD-B0F4-8DDB-C97723D7BBD2}"/>
          </ac:spMkLst>
        </pc:spChg>
        <pc:spChg chg="del">
          <ac:chgData name="von Petersdorff, Marleen" userId="1c8ef240-9dfa-4f20-aef3-d0b68404e609" providerId="ADAL" clId="{C852E0C0-A188-864B-86EA-1FEDC37D98D8}" dt="2023-09-08T11:59:18.278" v="1092" actId="478"/>
          <ac:spMkLst>
            <pc:docMk/>
            <pc:sldMk cId="452813800" sldId="2142534751"/>
            <ac:spMk id="35" creationId="{653D1FA4-AC18-406A-D35C-0D163B10D6E0}"/>
          </ac:spMkLst>
        </pc:spChg>
        <pc:spChg chg="del">
          <ac:chgData name="von Petersdorff, Marleen" userId="1c8ef240-9dfa-4f20-aef3-d0b68404e609" providerId="ADAL" clId="{C852E0C0-A188-864B-86EA-1FEDC37D98D8}" dt="2023-09-08T11:59:17.274" v="1091" actId="478"/>
          <ac:spMkLst>
            <pc:docMk/>
            <pc:sldMk cId="452813800" sldId="2142534751"/>
            <ac:spMk id="36" creationId="{E7285B0E-C709-1188-DAA2-3D4E9B6E163B}"/>
          </ac:spMkLst>
        </pc:spChg>
        <pc:spChg chg="del">
          <ac:chgData name="von Petersdorff, Marleen" userId="1c8ef240-9dfa-4f20-aef3-d0b68404e609" providerId="ADAL" clId="{C852E0C0-A188-864B-86EA-1FEDC37D98D8}" dt="2023-09-08T11:58:18.880" v="1064" actId="478"/>
          <ac:spMkLst>
            <pc:docMk/>
            <pc:sldMk cId="452813800" sldId="2142534751"/>
            <ac:spMk id="49" creationId="{FA1E06D8-B762-73F8-86F2-33C9094271BE}"/>
          </ac:spMkLst>
        </pc:spChg>
        <pc:spChg chg="mod">
          <ac:chgData name="von Petersdorff, Marleen" userId="1c8ef240-9dfa-4f20-aef3-d0b68404e609" providerId="ADAL" clId="{C852E0C0-A188-864B-86EA-1FEDC37D98D8}" dt="2023-09-08T12:25:47.093" v="1565" actId="207"/>
          <ac:spMkLst>
            <pc:docMk/>
            <pc:sldMk cId="452813800" sldId="2142534751"/>
            <ac:spMk id="53" creationId="{D65C3D0D-B164-3860-B739-CB254E1EC3C5}"/>
          </ac:spMkLst>
        </pc:spChg>
        <pc:spChg chg="mod">
          <ac:chgData name="von Petersdorff, Marleen" userId="1c8ef240-9dfa-4f20-aef3-d0b68404e609" providerId="ADAL" clId="{C852E0C0-A188-864B-86EA-1FEDC37D98D8}" dt="2023-09-08T12:25:47.093" v="1565" actId="207"/>
          <ac:spMkLst>
            <pc:docMk/>
            <pc:sldMk cId="452813800" sldId="2142534751"/>
            <ac:spMk id="58" creationId="{04C6BCDC-C170-8BE5-3BAE-2AFF6E43CEAA}"/>
          </ac:spMkLst>
        </pc:spChg>
        <pc:spChg chg="mod">
          <ac:chgData name="von Petersdorff, Marleen" userId="1c8ef240-9dfa-4f20-aef3-d0b68404e609" providerId="ADAL" clId="{C852E0C0-A188-864B-86EA-1FEDC37D98D8}" dt="2023-09-08T12:25:47.093" v="1565" actId="207"/>
          <ac:spMkLst>
            <pc:docMk/>
            <pc:sldMk cId="452813800" sldId="2142534751"/>
            <ac:spMk id="59" creationId="{A719A6CB-0A9C-615F-FA1A-7A1A641F4E77}"/>
          </ac:spMkLst>
        </pc:spChg>
        <pc:spChg chg="mod">
          <ac:chgData name="von Petersdorff, Marleen" userId="1c8ef240-9dfa-4f20-aef3-d0b68404e609" providerId="ADAL" clId="{C852E0C0-A188-864B-86EA-1FEDC37D98D8}" dt="2023-09-08T12:25:47.093" v="1565" actId="207"/>
          <ac:spMkLst>
            <pc:docMk/>
            <pc:sldMk cId="452813800" sldId="2142534751"/>
            <ac:spMk id="60" creationId="{F119ECA7-9D82-4E5B-1B78-E79FF8E86AA5}"/>
          </ac:spMkLst>
        </pc:spChg>
        <pc:spChg chg="mod">
          <ac:chgData name="von Petersdorff, Marleen" userId="1c8ef240-9dfa-4f20-aef3-d0b68404e609" providerId="ADAL" clId="{C852E0C0-A188-864B-86EA-1FEDC37D98D8}" dt="2023-09-08T12:25:47.093" v="1565" actId="207"/>
          <ac:spMkLst>
            <pc:docMk/>
            <pc:sldMk cId="452813800" sldId="2142534751"/>
            <ac:spMk id="61" creationId="{83385831-34A8-AE4D-7644-6E76CBA751C1}"/>
          </ac:spMkLst>
        </pc:spChg>
        <pc:spChg chg="mod">
          <ac:chgData name="von Petersdorff, Marleen" userId="1c8ef240-9dfa-4f20-aef3-d0b68404e609" providerId="ADAL" clId="{C852E0C0-A188-864B-86EA-1FEDC37D98D8}" dt="2023-09-08T12:25:47.093" v="1565" actId="207"/>
          <ac:spMkLst>
            <pc:docMk/>
            <pc:sldMk cId="452813800" sldId="2142534751"/>
            <ac:spMk id="62" creationId="{AD6F08D7-1EE1-372D-747A-9398435180CC}"/>
          </ac:spMkLst>
        </pc:spChg>
        <pc:spChg chg="mod">
          <ac:chgData name="von Petersdorff, Marleen" userId="1c8ef240-9dfa-4f20-aef3-d0b68404e609" providerId="ADAL" clId="{C852E0C0-A188-864B-86EA-1FEDC37D98D8}" dt="2023-09-08T12:25:47.093" v="1565" actId="207"/>
          <ac:spMkLst>
            <pc:docMk/>
            <pc:sldMk cId="452813800" sldId="2142534751"/>
            <ac:spMk id="64" creationId="{B6B4AA86-EE64-A92B-3CE2-54CB2C7D9108}"/>
          </ac:spMkLst>
        </pc:spChg>
        <pc:spChg chg="mod">
          <ac:chgData name="von Petersdorff, Marleen" userId="1c8ef240-9dfa-4f20-aef3-d0b68404e609" providerId="ADAL" clId="{C852E0C0-A188-864B-86EA-1FEDC37D98D8}" dt="2023-09-08T12:25:47.093" v="1565" actId="207"/>
          <ac:spMkLst>
            <pc:docMk/>
            <pc:sldMk cId="452813800" sldId="2142534751"/>
            <ac:spMk id="65" creationId="{22FA25E8-CFA4-7CFF-0823-4ED897F8664A}"/>
          </ac:spMkLst>
        </pc:spChg>
        <pc:spChg chg="mod">
          <ac:chgData name="von Petersdorff, Marleen" userId="1c8ef240-9dfa-4f20-aef3-d0b68404e609" providerId="ADAL" clId="{C852E0C0-A188-864B-86EA-1FEDC37D98D8}" dt="2023-09-08T12:25:47.093" v="1565" actId="207"/>
          <ac:spMkLst>
            <pc:docMk/>
            <pc:sldMk cId="452813800" sldId="2142534751"/>
            <ac:spMk id="66" creationId="{9AEF3AA3-3037-7BD2-A063-2CAF16959DB5}"/>
          </ac:spMkLst>
        </pc:spChg>
        <pc:spChg chg="mod">
          <ac:chgData name="von Petersdorff, Marleen" userId="1c8ef240-9dfa-4f20-aef3-d0b68404e609" providerId="ADAL" clId="{C852E0C0-A188-864B-86EA-1FEDC37D98D8}" dt="2023-09-08T12:25:47.093" v="1565" actId="207"/>
          <ac:spMkLst>
            <pc:docMk/>
            <pc:sldMk cId="452813800" sldId="2142534751"/>
            <ac:spMk id="67" creationId="{81011149-4B68-C422-EED2-6C6C51167DA3}"/>
          </ac:spMkLst>
        </pc:spChg>
        <pc:grpChg chg="del">
          <ac:chgData name="von Petersdorff, Marleen" userId="1c8ef240-9dfa-4f20-aef3-d0b68404e609" providerId="ADAL" clId="{C852E0C0-A188-864B-86EA-1FEDC37D98D8}" dt="2023-09-08T11:59:14.671" v="1089" actId="478"/>
          <ac:grpSpMkLst>
            <pc:docMk/>
            <pc:sldMk cId="452813800" sldId="2142534751"/>
            <ac:grpSpMk id="23" creationId="{AB0795C8-6A6E-D83C-F128-0BD859460643}"/>
          </ac:grpSpMkLst>
        </pc:grpChg>
        <pc:grpChg chg="del">
          <ac:chgData name="von Petersdorff, Marleen" userId="1c8ef240-9dfa-4f20-aef3-d0b68404e609" providerId="ADAL" clId="{C852E0C0-A188-864B-86EA-1FEDC37D98D8}" dt="2023-09-08T11:59:10.657" v="1087" actId="478"/>
          <ac:grpSpMkLst>
            <pc:docMk/>
            <pc:sldMk cId="452813800" sldId="2142534751"/>
            <ac:grpSpMk id="29" creationId="{F773B5F2-8B27-729D-57CE-820C71070B5A}"/>
          </ac:grpSpMkLst>
        </pc:grpChg>
        <pc:grpChg chg="del">
          <ac:chgData name="von Petersdorff, Marleen" userId="1c8ef240-9dfa-4f20-aef3-d0b68404e609" providerId="ADAL" clId="{C852E0C0-A188-864B-86EA-1FEDC37D98D8}" dt="2023-09-08T11:59:13.326" v="1088" actId="478"/>
          <ac:grpSpMkLst>
            <pc:docMk/>
            <pc:sldMk cId="452813800" sldId="2142534751"/>
            <ac:grpSpMk id="32" creationId="{2A756E58-B68D-9BAD-8465-296E143F9B98}"/>
          </ac:grpSpMkLst>
        </pc:grpChg>
        <pc:grpChg chg="del">
          <ac:chgData name="von Petersdorff, Marleen" userId="1c8ef240-9dfa-4f20-aef3-d0b68404e609" providerId="ADAL" clId="{C852E0C0-A188-864B-86EA-1FEDC37D98D8}" dt="2023-09-08T11:59:16.075" v="1090" actId="478"/>
          <ac:grpSpMkLst>
            <pc:docMk/>
            <pc:sldMk cId="452813800" sldId="2142534751"/>
            <ac:grpSpMk id="37" creationId="{C72130F5-CD84-6D15-5883-A079AAF11693}"/>
          </ac:grpSpMkLst>
        </pc:grpChg>
        <pc:grpChg chg="del">
          <ac:chgData name="von Petersdorff, Marleen" userId="1c8ef240-9dfa-4f20-aef3-d0b68404e609" providerId="ADAL" clId="{C852E0C0-A188-864B-86EA-1FEDC37D98D8}" dt="2023-09-08T11:58:22.096" v="1065" actId="478"/>
          <ac:grpSpMkLst>
            <pc:docMk/>
            <pc:sldMk cId="452813800" sldId="2142534751"/>
            <ac:grpSpMk id="71" creationId="{6CCCB9BE-371A-65F2-8D01-52A983F66735}"/>
          </ac:grpSpMkLst>
        </pc:grpChg>
        <pc:picChg chg="add mod modCrop">
          <ac:chgData name="von Petersdorff, Marleen" userId="1c8ef240-9dfa-4f20-aef3-d0b68404e609" providerId="ADAL" clId="{C852E0C0-A188-864B-86EA-1FEDC37D98D8}" dt="2023-09-08T11:59:28.780" v="1095" actId="732"/>
          <ac:picMkLst>
            <pc:docMk/>
            <pc:sldMk cId="452813800" sldId="2142534751"/>
            <ac:picMk id="8" creationId="{D38045C1-085B-C33F-D0A2-8AE0DA79B8AF}"/>
          </ac:picMkLst>
        </pc:picChg>
        <pc:picChg chg="add mod">
          <ac:chgData name="von Petersdorff, Marleen" userId="1c8ef240-9dfa-4f20-aef3-d0b68404e609" providerId="ADAL" clId="{C852E0C0-A188-864B-86EA-1FEDC37D98D8}" dt="2023-09-08T12:00:41.653" v="1108" actId="14826"/>
          <ac:picMkLst>
            <pc:docMk/>
            <pc:sldMk cId="452813800" sldId="2142534751"/>
            <ac:picMk id="9" creationId="{5B5B4E7B-90AC-0FB7-720B-7C669CA8B059}"/>
          </ac:picMkLst>
        </pc:picChg>
        <pc:picChg chg="add mod">
          <ac:chgData name="von Petersdorff, Marleen" userId="1c8ef240-9dfa-4f20-aef3-d0b68404e609" providerId="ADAL" clId="{C852E0C0-A188-864B-86EA-1FEDC37D98D8}" dt="2023-09-08T12:00:49.909" v="1109" actId="14826"/>
          <ac:picMkLst>
            <pc:docMk/>
            <pc:sldMk cId="452813800" sldId="2142534751"/>
            <ac:picMk id="10" creationId="{C15F5EBC-6D6C-4C0C-7C1C-EB7F7580A4E7}"/>
          </ac:picMkLst>
        </pc:picChg>
        <pc:picChg chg="add mod">
          <ac:chgData name="von Petersdorff, Marleen" userId="1c8ef240-9dfa-4f20-aef3-d0b68404e609" providerId="ADAL" clId="{C852E0C0-A188-864B-86EA-1FEDC37D98D8}" dt="2023-09-08T12:00:34.371" v="1107" actId="14826"/>
          <ac:picMkLst>
            <pc:docMk/>
            <pc:sldMk cId="452813800" sldId="2142534751"/>
            <ac:picMk id="11" creationId="{6B65AB91-F502-7290-9672-57B6003E3474}"/>
          </ac:picMkLst>
        </pc:picChg>
        <pc:picChg chg="add mod">
          <ac:chgData name="von Petersdorff, Marleen" userId="1c8ef240-9dfa-4f20-aef3-d0b68404e609" providerId="ADAL" clId="{C852E0C0-A188-864B-86EA-1FEDC37D98D8}" dt="2023-09-08T12:00:56.039" v="1110" actId="14826"/>
          <ac:picMkLst>
            <pc:docMk/>
            <pc:sldMk cId="452813800" sldId="2142534751"/>
            <ac:picMk id="12" creationId="{7D2B8B3B-1EAC-6FF8-BA9F-0AD409BB5A2F}"/>
          </ac:picMkLst>
        </pc:picChg>
        <pc:picChg chg="add mod">
          <ac:chgData name="von Petersdorff, Marleen" userId="1c8ef240-9dfa-4f20-aef3-d0b68404e609" providerId="ADAL" clId="{C852E0C0-A188-864B-86EA-1FEDC37D98D8}" dt="2023-09-08T12:00:26.988" v="1106" actId="14826"/>
          <ac:picMkLst>
            <pc:docMk/>
            <pc:sldMk cId="452813800" sldId="2142534751"/>
            <ac:picMk id="13" creationId="{C0BD4626-110A-C332-A025-57E4133759EA}"/>
          </ac:picMkLst>
        </pc:picChg>
        <pc:picChg chg="add mod">
          <ac:chgData name="von Petersdorff, Marleen" userId="1c8ef240-9dfa-4f20-aef3-d0b68404e609" providerId="ADAL" clId="{C852E0C0-A188-864B-86EA-1FEDC37D98D8}" dt="2023-09-08T12:00:12.910" v="1104" actId="14826"/>
          <ac:picMkLst>
            <pc:docMk/>
            <pc:sldMk cId="452813800" sldId="2142534751"/>
            <ac:picMk id="14" creationId="{60BB424F-8A82-AC2E-A9A7-74C95C4D16AF}"/>
          </ac:picMkLst>
        </pc:picChg>
        <pc:picChg chg="add mod">
          <ac:chgData name="von Petersdorff, Marleen" userId="1c8ef240-9dfa-4f20-aef3-d0b68404e609" providerId="ADAL" clId="{C852E0C0-A188-864B-86EA-1FEDC37D98D8}" dt="2023-09-08T12:00:21.808" v="1105" actId="14826"/>
          <ac:picMkLst>
            <pc:docMk/>
            <pc:sldMk cId="452813800" sldId="2142534751"/>
            <ac:picMk id="15" creationId="{F989BEFB-E911-BD8C-19CB-31225E32EB24}"/>
          </ac:picMkLst>
        </pc:picChg>
        <pc:picChg chg="add mod">
          <ac:chgData name="von Petersdorff, Marleen" userId="1c8ef240-9dfa-4f20-aef3-d0b68404e609" providerId="ADAL" clId="{C852E0C0-A188-864B-86EA-1FEDC37D98D8}" dt="2023-09-08T11:59:54.094" v="1101" actId="14826"/>
          <ac:picMkLst>
            <pc:docMk/>
            <pc:sldMk cId="452813800" sldId="2142534751"/>
            <ac:picMk id="16" creationId="{809C13F5-42B4-1D5E-057B-B0B3595E63CB}"/>
          </ac:picMkLst>
        </pc:picChg>
        <pc:picChg chg="add mod">
          <ac:chgData name="von Petersdorff, Marleen" userId="1c8ef240-9dfa-4f20-aef3-d0b68404e609" providerId="ADAL" clId="{C852E0C0-A188-864B-86EA-1FEDC37D98D8}" dt="2023-09-08T12:00:00.301" v="1102" actId="14826"/>
          <ac:picMkLst>
            <pc:docMk/>
            <pc:sldMk cId="452813800" sldId="2142534751"/>
            <ac:picMk id="17" creationId="{BE543C50-EAED-8336-56D3-1DD47084133E}"/>
          </ac:picMkLst>
        </pc:picChg>
      </pc:sldChg>
      <pc:sldChg chg="addSp delSp modSp mod chgLayout">
        <pc:chgData name="von Petersdorff, Marleen" userId="1c8ef240-9dfa-4f20-aef3-d0b68404e609" providerId="ADAL" clId="{C852E0C0-A188-864B-86EA-1FEDC37D98D8}" dt="2023-09-08T12:25:57.316" v="1566" actId="207"/>
        <pc:sldMkLst>
          <pc:docMk/>
          <pc:sldMk cId="3721691744" sldId="2142534752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721691744" sldId="2142534752"/>
            <ac:spMk id="2" creationId="{2B0FB60A-6221-33AE-FB39-C83797C38C72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721691744" sldId="2142534752"/>
            <ac:spMk id="3" creationId="{2A0BCA27-522D-9C8E-4AE0-904B3B242303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721691744" sldId="2142534752"/>
            <ac:spMk id="4" creationId="{C63996BF-9728-E509-6C34-5C478BD15022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721691744" sldId="2142534752"/>
            <ac:spMk id="5" creationId="{9B893DEA-7029-7C4B-0A50-73FC0F8121A1}"/>
          </ac:spMkLst>
        </pc:spChg>
        <pc:spChg chg="add del mod ord">
          <ac:chgData name="von Petersdorff, Marleen" userId="1c8ef240-9dfa-4f20-aef3-d0b68404e609" providerId="ADAL" clId="{C852E0C0-A188-864B-86EA-1FEDC37D98D8}" dt="2023-09-08T09:34:04.712" v="117" actId="478"/>
          <ac:spMkLst>
            <pc:docMk/>
            <pc:sldMk cId="3721691744" sldId="2142534752"/>
            <ac:spMk id="7" creationId="{C11D349E-0238-3F9C-38F4-629D0B9189D4}"/>
          </ac:spMkLst>
        </pc:spChg>
        <pc:spChg chg="mod">
          <ac:chgData name="von Petersdorff, Marleen" userId="1c8ef240-9dfa-4f20-aef3-d0b68404e609" providerId="ADAL" clId="{C852E0C0-A188-864B-86EA-1FEDC37D98D8}" dt="2023-09-08T12:25:57.316" v="1566" actId="207"/>
          <ac:spMkLst>
            <pc:docMk/>
            <pc:sldMk cId="3721691744" sldId="2142534752"/>
            <ac:spMk id="53" creationId="{D65C3D0D-B164-3860-B739-CB254E1EC3C5}"/>
          </ac:spMkLst>
        </pc:spChg>
        <pc:spChg chg="mod">
          <ac:chgData name="von Petersdorff, Marleen" userId="1c8ef240-9dfa-4f20-aef3-d0b68404e609" providerId="ADAL" clId="{C852E0C0-A188-864B-86EA-1FEDC37D98D8}" dt="2023-09-08T12:25:57.316" v="1566" actId="207"/>
          <ac:spMkLst>
            <pc:docMk/>
            <pc:sldMk cId="3721691744" sldId="2142534752"/>
            <ac:spMk id="58" creationId="{04C6BCDC-C170-8BE5-3BAE-2AFF6E43CEAA}"/>
          </ac:spMkLst>
        </pc:spChg>
        <pc:spChg chg="mod">
          <ac:chgData name="von Petersdorff, Marleen" userId="1c8ef240-9dfa-4f20-aef3-d0b68404e609" providerId="ADAL" clId="{C852E0C0-A188-864B-86EA-1FEDC37D98D8}" dt="2023-09-08T12:25:57.316" v="1566" actId="207"/>
          <ac:spMkLst>
            <pc:docMk/>
            <pc:sldMk cId="3721691744" sldId="2142534752"/>
            <ac:spMk id="59" creationId="{A719A6CB-0A9C-615F-FA1A-7A1A641F4E77}"/>
          </ac:spMkLst>
        </pc:spChg>
        <pc:spChg chg="mod">
          <ac:chgData name="von Petersdorff, Marleen" userId="1c8ef240-9dfa-4f20-aef3-d0b68404e609" providerId="ADAL" clId="{C852E0C0-A188-864B-86EA-1FEDC37D98D8}" dt="2023-09-08T12:25:57.316" v="1566" actId="207"/>
          <ac:spMkLst>
            <pc:docMk/>
            <pc:sldMk cId="3721691744" sldId="2142534752"/>
            <ac:spMk id="60" creationId="{F119ECA7-9D82-4E5B-1B78-E79FF8E86AA5}"/>
          </ac:spMkLst>
        </pc:spChg>
        <pc:spChg chg="mod">
          <ac:chgData name="von Petersdorff, Marleen" userId="1c8ef240-9dfa-4f20-aef3-d0b68404e609" providerId="ADAL" clId="{C852E0C0-A188-864B-86EA-1FEDC37D98D8}" dt="2023-09-08T12:25:57.316" v="1566" actId="207"/>
          <ac:spMkLst>
            <pc:docMk/>
            <pc:sldMk cId="3721691744" sldId="2142534752"/>
            <ac:spMk id="61" creationId="{83385831-34A8-AE4D-7644-6E76CBA751C1}"/>
          </ac:spMkLst>
        </pc:spChg>
        <pc:spChg chg="mod">
          <ac:chgData name="von Petersdorff, Marleen" userId="1c8ef240-9dfa-4f20-aef3-d0b68404e609" providerId="ADAL" clId="{C852E0C0-A188-864B-86EA-1FEDC37D98D8}" dt="2023-09-08T12:25:57.316" v="1566" actId="207"/>
          <ac:spMkLst>
            <pc:docMk/>
            <pc:sldMk cId="3721691744" sldId="2142534752"/>
            <ac:spMk id="62" creationId="{AD6F08D7-1EE1-372D-747A-9398435180CC}"/>
          </ac:spMkLst>
        </pc:spChg>
        <pc:spChg chg="mod">
          <ac:chgData name="von Petersdorff, Marleen" userId="1c8ef240-9dfa-4f20-aef3-d0b68404e609" providerId="ADAL" clId="{C852E0C0-A188-864B-86EA-1FEDC37D98D8}" dt="2023-09-08T12:25:57.316" v="1566" actId="207"/>
          <ac:spMkLst>
            <pc:docMk/>
            <pc:sldMk cId="3721691744" sldId="2142534752"/>
            <ac:spMk id="64" creationId="{B6B4AA86-EE64-A92B-3CE2-54CB2C7D9108}"/>
          </ac:spMkLst>
        </pc:spChg>
        <pc:spChg chg="mod">
          <ac:chgData name="von Petersdorff, Marleen" userId="1c8ef240-9dfa-4f20-aef3-d0b68404e609" providerId="ADAL" clId="{C852E0C0-A188-864B-86EA-1FEDC37D98D8}" dt="2023-09-08T12:25:57.316" v="1566" actId="207"/>
          <ac:spMkLst>
            <pc:docMk/>
            <pc:sldMk cId="3721691744" sldId="2142534752"/>
            <ac:spMk id="65" creationId="{22FA25E8-CFA4-7CFF-0823-4ED897F8664A}"/>
          </ac:spMkLst>
        </pc:spChg>
        <pc:spChg chg="mod">
          <ac:chgData name="von Petersdorff, Marleen" userId="1c8ef240-9dfa-4f20-aef3-d0b68404e609" providerId="ADAL" clId="{C852E0C0-A188-864B-86EA-1FEDC37D98D8}" dt="2023-09-08T12:25:57.316" v="1566" actId="207"/>
          <ac:spMkLst>
            <pc:docMk/>
            <pc:sldMk cId="3721691744" sldId="2142534752"/>
            <ac:spMk id="66" creationId="{9AEF3AA3-3037-7BD2-A063-2CAF16959DB5}"/>
          </ac:spMkLst>
        </pc:spChg>
        <pc:spChg chg="mod">
          <ac:chgData name="von Petersdorff, Marleen" userId="1c8ef240-9dfa-4f20-aef3-d0b68404e609" providerId="ADAL" clId="{C852E0C0-A188-864B-86EA-1FEDC37D98D8}" dt="2023-09-08T12:25:57.316" v="1566" actId="207"/>
          <ac:spMkLst>
            <pc:docMk/>
            <pc:sldMk cId="3721691744" sldId="2142534752"/>
            <ac:spMk id="67" creationId="{81011149-4B68-C422-EED2-6C6C51167DA3}"/>
          </ac:spMkLst>
        </pc:spChg>
        <pc:grpChg chg="del">
          <ac:chgData name="von Petersdorff, Marleen" userId="1c8ef240-9dfa-4f20-aef3-d0b68404e609" providerId="ADAL" clId="{C852E0C0-A188-864B-86EA-1FEDC37D98D8}" dt="2023-09-08T12:01:11.361" v="1111" actId="478"/>
          <ac:grpSpMkLst>
            <pc:docMk/>
            <pc:sldMk cId="3721691744" sldId="2142534752"/>
            <ac:grpSpMk id="29" creationId="{EE9A7B94-7F79-A993-5C1E-CE4F5E83030E}"/>
          </ac:grpSpMkLst>
        </pc:grpChg>
        <pc:picChg chg="del">
          <ac:chgData name="von Petersdorff, Marleen" userId="1c8ef240-9dfa-4f20-aef3-d0b68404e609" providerId="ADAL" clId="{C852E0C0-A188-864B-86EA-1FEDC37D98D8}" dt="2023-09-08T12:01:11.361" v="1111" actId="478"/>
          <ac:picMkLst>
            <pc:docMk/>
            <pc:sldMk cId="3721691744" sldId="2142534752"/>
            <ac:picMk id="6" creationId="{3085EB3E-4670-0905-22DF-AA638F43EDA7}"/>
          </ac:picMkLst>
        </pc:picChg>
        <pc:picChg chg="del">
          <ac:chgData name="von Petersdorff, Marleen" userId="1c8ef240-9dfa-4f20-aef3-d0b68404e609" providerId="ADAL" clId="{C852E0C0-A188-864B-86EA-1FEDC37D98D8}" dt="2023-09-08T12:01:11.361" v="1111" actId="478"/>
          <ac:picMkLst>
            <pc:docMk/>
            <pc:sldMk cId="3721691744" sldId="2142534752"/>
            <ac:picMk id="8" creationId="{B941A51C-1EF2-D4F1-7577-6B39015C57A3}"/>
          </ac:picMkLst>
        </pc:picChg>
        <pc:picChg chg="del">
          <ac:chgData name="von Petersdorff, Marleen" userId="1c8ef240-9dfa-4f20-aef3-d0b68404e609" providerId="ADAL" clId="{C852E0C0-A188-864B-86EA-1FEDC37D98D8}" dt="2023-09-08T12:01:11.361" v="1111" actId="478"/>
          <ac:picMkLst>
            <pc:docMk/>
            <pc:sldMk cId="3721691744" sldId="2142534752"/>
            <ac:picMk id="9" creationId="{CE3AED73-F894-4BE6-0E39-7466F27A6D40}"/>
          </ac:picMkLst>
        </pc:picChg>
        <pc:picChg chg="del">
          <ac:chgData name="von Petersdorff, Marleen" userId="1c8ef240-9dfa-4f20-aef3-d0b68404e609" providerId="ADAL" clId="{C852E0C0-A188-864B-86EA-1FEDC37D98D8}" dt="2023-09-08T12:01:13.620" v="1112" actId="478"/>
          <ac:picMkLst>
            <pc:docMk/>
            <pc:sldMk cId="3721691744" sldId="2142534752"/>
            <ac:picMk id="10" creationId="{0EA18E46-05E7-45DC-AD86-9441676EF069}"/>
          </ac:picMkLst>
        </pc:picChg>
        <pc:picChg chg="del">
          <ac:chgData name="von Petersdorff, Marleen" userId="1c8ef240-9dfa-4f20-aef3-d0b68404e609" providerId="ADAL" clId="{C852E0C0-A188-864B-86EA-1FEDC37D98D8}" dt="2023-09-08T12:01:13.620" v="1112" actId="478"/>
          <ac:picMkLst>
            <pc:docMk/>
            <pc:sldMk cId="3721691744" sldId="2142534752"/>
            <ac:picMk id="11" creationId="{EA466D0F-3CEC-236E-3B14-AB1AAC5D2494}"/>
          </ac:picMkLst>
        </pc:picChg>
        <pc:picChg chg="del">
          <ac:chgData name="von Petersdorff, Marleen" userId="1c8ef240-9dfa-4f20-aef3-d0b68404e609" providerId="ADAL" clId="{C852E0C0-A188-864B-86EA-1FEDC37D98D8}" dt="2023-09-08T12:01:13.620" v="1112" actId="478"/>
          <ac:picMkLst>
            <pc:docMk/>
            <pc:sldMk cId="3721691744" sldId="2142534752"/>
            <ac:picMk id="12" creationId="{E0F17087-3313-C7B8-88A7-06CC57D30C59}"/>
          </ac:picMkLst>
        </pc:picChg>
        <pc:picChg chg="del">
          <ac:chgData name="von Petersdorff, Marleen" userId="1c8ef240-9dfa-4f20-aef3-d0b68404e609" providerId="ADAL" clId="{C852E0C0-A188-864B-86EA-1FEDC37D98D8}" dt="2023-09-08T12:01:13.620" v="1112" actId="478"/>
          <ac:picMkLst>
            <pc:docMk/>
            <pc:sldMk cId="3721691744" sldId="2142534752"/>
            <ac:picMk id="13" creationId="{66E7597A-B579-AE58-8E68-D9C59B1A212E}"/>
          </ac:picMkLst>
        </pc:picChg>
        <pc:picChg chg="del">
          <ac:chgData name="von Petersdorff, Marleen" userId="1c8ef240-9dfa-4f20-aef3-d0b68404e609" providerId="ADAL" clId="{C852E0C0-A188-864B-86EA-1FEDC37D98D8}" dt="2023-09-08T12:01:13.620" v="1112" actId="478"/>
          <ac:picMkLst>
            <pc:docMk/>
            <pc:sldMk cId="3721691744" sldId="2142534752"/>
            <ac:picMk id="14" creationId="{C2425357-29D4-4BA9-5C20-091898C71726}"/>
          </ac:picMkLst>
        </pc:picChg>
        <pc:picChg chg="add mod">
          <ac:chgData name="von Petersdorff, Marleen" userId="1c8ef240-9dfa-4f20-aef3-d0b68404e609" providerId="ADAL" clId="{C852E0C0-A188-864B-86EA-1FEDC37D98D8}" dt="2023-09-08T12:02:53.370" v="1266" actId="14826"/>
          <ac:picMkLst>
            <pc:docMk/>
            <pc:sldMk cId="3721691744" sldId="2142534752"/>
            <ac:picMk id="15" creationId="{4A9A26D6-53B0-6680-88E6-BC595A543163}"/>
          </ac:picMkLst>
        </pc:picChg>
        <pc:picChg chg="add mod">
          <ac:chgData name="von Petersdorff, Marleen" userId="1c8ef240-9dfa-4f20-aef3-d0b68404e609" providerId="ADAL" clId="{C852E0C0-A188-864B-86EA-1FEDC37D98D8}" dt="2023-09-08T12:03:26.003" v="1271" actId="14826"/>
          <ac:picMkLst>
            <pc:docMk/>
            <pc:sldMk cId="3721691744" sldId="2142534752"/>
            <ac:picMk id="16" creationId="{4A70FEAA-3D9A-B2A5-A9EA-D91FE98B6D5B}"/>
          </ac:picMkLst>
        </pc:picChg>
        <pc:picChg chg="add mod">
          <ac:chgData name="von Petersdorff, Marleen" userId="1c8ef240-9dfa-4f20-aef3-d0b68404e609" providerId="ADAL" clId="{C852E0C0-A188-864B-86EA-1FEDC37D98D8}" dt="2023-09-08T12:02:45.919" v="1264" actId="14826"/>
          <ac:picMkLst>
            <pc:docMk/>
            <pc:sldMk cId="3721691744" sldId="2142534752"/>
            <ac:picMk id="17" creationId="{170D9335-AE85-2DF8-0FB0-F8F00818221A}"/>
          </ac:picMkLst>
        </pc:picChg>
        <pc:picChg chg="add mod">
          <ac:chgData name="von Petersdorff, Marleen" userId="1c8ef240-9dfa-4f20-aef3-d0b68404e609" providerId="ADAL" clId="{C852E0C0-A188-864B-86EA-1FEDC37D98D8}" dt="2023-09-08T12:03:17.407" v="1270" actId="14826"/>
          <ac:picMkLst>
            <pc:docMk/>
            <pc:sldMk cId="3721691744" sldId="2142534752"/>
            <ac:picMk id="18" creationId="{C6075A84-0E65-686A-3192-7F31C31C6A7F}"/>
          </ac:picMkLst>
        </pc:picChg>
        <pc:picChg chg="add mod">
          <ac:chgData name="von Petersdorff, Marleen" userId="1c8ef240-9dfa-4f20-aef3-d0b68404e609" providerId="ADAL" clId="{C852E0C0-A188-864B-86EA-1FEDC37D98D8}" dt="2023-09-08T12:04:35.018" v="1287" actId="14826"/>
          <ac:picMkLst>
            <pc:docMk/>
            <pc:sldMk cId="3721691744" sldId="2142534752"/>
            <ac:picMk id="30" creationId="{911B66BC-F722-9BD8-ACE9-1C2940CA1D7C}"/>
          </ac:picMkLst>
        </pc:picChg>
        <pc:picChg chg="add mod">
          <ac:chgData name="von Petersdorff, Marleen" userId="1c8ef240-9dfa-4f20-aef3-d0b68404e609" providerId="ADAL" clId="{C852E0C0-A188-864B-86EA-1FEDC37D98D8}" dt="2023-09-08T12:03:11.701" v="1269" actId="14826"/>
          <ac:picMkLst>
            <pc:docMk/>
            <pc:sldMk cId="3721691744" sldId="2142534752"/>
            <ac:picMk id="31" creationId="{8F56287B-7630-181C-20CD-1A891131087A}"/>
          </ac:picMkLst>
        </pc:picChg>
        <pc:picChg chg="add mod">
          <ac:chgData name="von Petersdorff, Marleen" userId="1c8ef240-9dfa-4f20-aef3-d0b68404e609" providerId="ADAL" clId="{C852E0C0-A188-864B-86EA-1FEDC37D98D8}" dt="2023-09-08T12:02:38.802" v="1263" actId="14826"/>
          <ac:picMkLst>
            <pc:docMk/>
            <pc:sldMk cId="3721691744" sldId="2142534752"/>
            <ac:picMk id="32" creationId="{D3753CBE-9EC9-1903-0F91-B0DD18B5D41B}"/>
          </ac:picMkLst>
        </pc:picChg>
        <pc:picChg chg="add mod">
          <ac:chgData name="von Petersdorff, Marleen" userId="1c8ef240-9dfa-4f20-aef3-d0b68404e609" providerId="ADAL" clId="{C852E0C0-A188-864B-86EA-1FEDC37D98D8}" dt="2023-09-08T12:03:05.919" v="1268" actId="14826"/>
          <ac:picMkLst>
            <pc:docMk/>
            <pc:sldMk cId="3721691744" sldId="2142534752"/>
            <ac:picMk id="33" creationId="{BE533ADB-5104-DC14-AEA2-6F330920FD53}"/>
          </ac:picMkLst>
        </pc:picChg>
        <pc:picChg chg="add mod">
          <ac:chgData name="von Petersdorff, Marleen" userId="1c8ef240-9dfa-4f20-aef3-d0b68404e609" providerId="ADAL" clId="{C852E0C0-A188-864B-86EA-1FEDC37D98D8}" dt="2023-09-08T12:02:26.252" v="1260" actId="14826"/>
          <ac:picMkLst>
            <pc:docMk/>
            <pc:sldMk cId="3721691744" sldId="2142534752"/>
            <ac:picMk id="34" creationId="{FB5A13AA-6006-E1E8-36D1-E5A67A573826}"/>
          </ac:picMkLst>
        </pc:picChg>
        <pc:picChg chg="add mod">
          <ac:chgData name="von Petersdorff, Marleen" userId="1c8ef240-9dfa-4f20-aef3-d0b68404e609" providerId="ADAL" clId="{C852E0C0-A188-864B-86EA-1FEDC37D98D8}" dt="2023-09-08T12:02:59.054" v="1267" actId="14826"/>
          <ac:picMkLst>
            <pc:docMk/>
            <pc:sldMk cId="3721691744" sldId="2142534752"/>
            <ac:picMk id="35" creationId="{D618BF3D-C8E6-80B1-AF84-98BFB281B213}"/>
          </ac:picMkLst>
        </pc:picChg>
        <pc:picChg chg="del">
          <ac:chgData name="von Petersdorff, Marleen" userId="1c8ef240-9dfa-4f20-aef3-d0b68404e609" providerId="ADAL" clId="{C852E0C0-A188-864B-86EA-1FEDC37D98D8}" dt="2023-09-08T12:01:11.361" v="1111" actId="478"/>
          <ac:picMkLst>
            <pc:docMk/>
            <pc:sldMk cId="3721691744" sldId="2142534752"/>
            <ac:picMk id="102" creationId="{77C3A2A6-9EE8-C0EC-DD8E-04A66E2A5BFD}"/>
          </ac:picMkLst>
        </pc:picChg>
      </pc:sldChg>
      <pc:sldChg chg="addSp delSp modSp mod chgLayout">
        <pc:chgData name="von Petersdorff, Marleen" userId="1c8ef240-9dfa-4f20-aef3-d0b68404e609" providerId="ADAL" clId="{C852E0C0-A188-864B-86EA-1FEDC37D98D8}" dt="2023-09-08T12:26:09.265" v="1567" actId="207"/>
        <pc:sldMkLst>
          <pc:docMk/>
          <pc:sldMk cId="3335698894" sldId="2142534753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335698894" sldId="2142534753"/>
            <ac:spMk id="2" creationId="{2B0FB60A-6221-33AE-FB39-C83797C38C72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335698894" sldId="2142534753"/>
            <ac:spMk id="3" creationId="{1C1F7922-0792-AA77-2B46-EB57DD03F097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335698894" sldId="2142534753"/>
            <ac:spMk id="4" creationId="{4E726740-B6A7-7FA7-94A2-090B3D281413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335698894" sldId="2142534753"/>
            <ac:spMk id="14" creationId="{16E1E60B-7432-C71E-6753-B3BD81A5998F}"/>
          </ac:spMkLst>
        </pc:spChg>
        <pc:spChg chg="add del mod ord">
          <ac:chgData name="von Petersdorff, Marleen" userId="1c8ef240-9dfa-4f20-aef3-d0b68404e609" providerId="ADAL" clId="{C852E0C0-A188-864B-86EA-1FEDC37D98D8}" dt="2023-09-08T09:34:02.233" v="116" actId="478"/>
          <ac:spMkLst>
            <pc:docMk/>
            <pc:sldMk cId="3335698894" sldId="2142534753"/>
            <ac:spMk id="17" creationId="{CB0849BD-E7B3-2E2C-EB31-3911B220E1A5}"/>
          </ac:spMkLst>
        </pc:spChg>
        <pc:spChg chg="mod">
          <ac:chgData name="von Petersdorff, Marleen" userId="1c8ef240-9dfa-4f20-aef3-d0b68404e609" providerId="ADAL" clId="{C852E0C0-A188-864B-86EA-1FEDC37D98D8}" dt="2023-09-08T12:26:09.265" v="1567" actId="207"/>
          <ac:spMkLst>
            <pc:docMk/>
            <pc:sldMk cId="3335698894" sldId="2142534753"/>
            <ac:spMk id="53" creationId="{D65C3D0D-B164-3860-B739-CB254E1EC3C5}"/>
          </ac:spMkLst>
        </pc:spChg>
        <pc:spChg chg="mod">
          <ac:chgData name="von Petersdorff, Marleen" userId="1c8ef240-9dfa-4f20-aef3-d0b68404e609" providerId="ADAL" clId="{C852E0C0-A188-864B-86EA-1FEDC37D98D8}" dt="2023-09-08T12:26:09.265" v="1567" actId="207"/>
          <ac:spMkLst>
            <pc:docMk/>
            <pc:sldMk cId="3335698894" sldId="2142534753"/>
            <ac:spMk id="58" creationId="{04C6BCDC-C170-8BE5-3BAE-2AFF6E43CEAA}"/>
          </ac:spMkLst>
        </pc:spChg>
        <pc:spChg chg="mod">
          <ac:chgData name="von Petersdorff, Marleen" userId="1c8ef240-9dfa-4f20-aef3-d0b68404e609" providerId="ADAL" clId="{C852E0C0-A188-864B-86EA-1FEDC37D98D8}" dt="2023-09-08T12:26:09.265" v="1567" actId="207"/>
          <ac:spMkLst>
            <pc:docMk/>
            <pc:sldMk cId="3335698894" sldId="2142534753"/>
            <ac:spMk id="59" creationId="{A719A6CB-0A9C-615F-FA1A-7A1A641F4E77}"/>
          </ac:spMkLst>
        </pc:spChg>
        <pc:spChg chg="mod">
          <ac:chgData name="von Petersdorff, Marleen" userId="1c8ef240-9dfa-4f20-aef3-d0b68404e609" providerId="ADAL" clId="{C852E0C0-A188-864B-86EA-1FEDC37D98D8}" dt="2023-09-08T12:26:09.265" v="1567" actId="207"/>
          <ac:spMkLst>
            <pc:docMk/>
            <pc:sldMk cId="3335698894" sldId="2142534753"/>
            <ac:spMk id="60" creationId="{F119ECA7-9D82-4E5B-1B78-E79FF8E86AA5}"/>
          </ac:spMkLst>
        </pc:spChg>
        <pc:spChg chg="mod">
          <ac:chgData name="von Petersdorff, Marleen" userId="1c8ef240-9dfa-4f20-aef3-d0b68404e609" providerId="ADAL" clId="{C852E0C0-A188-864B-86EA-1FEDC37D98D8}" dt="2023-09-08T12:26:09.265" v="1567" actId="207"/>
          <ac:spMkLst>
            <pc:docMk/>
            <pc:sldMk cId="3335698894" sldId="2142534753"/>
            <ac:spMk id="61" creationId="{83385831-34A8-AE4D-7644-6E76CBA751C1}"/>
          </ac:spMkLst>
        </pc:spChg>
        <pc:spChg chg="mod">
          <ac:chgData name="von Petersdorff, Marleen" userId="1c8ef240-9dfa-4f20-aef3-d0b68404e609" providerId="ADAL" clId="{C852E0C0-A188-864B-86EA-1FEDC37D98D8}" dt="2023-09-08T12:26:09.265" v="1567" actId="207"/>
          <ac:spMkLst>
            <pc:docMk/>
            <pc:sldMk cId="3335698894" sldId="2142534753"/>
            <ac:spMk id="62" creationId="{AD6F08D7-1EE1-372D-747A-9398435180CC}"/>
          </ac:spMkLst>
        </pc:spChg>
        <pc:spChg chg="mod">
          <ac:chgData name="von Petersdorff, Marleen" userId="1c8ef240-9dfa-4f20-aef3-d0b68404e609" providerId="ADAL" clId="{C852E0C0-A188-864B-86EA-1FEDC37D98D8}" dt="2023-09-08T12:26:09.265" v="1567" actId="207"/>
          <ac:spMkLst>
            <pc:docMk/>
            <pc:sldMk cId="3335698894" sldId="2142534753"/>
            <ac:spMk id="64" creationId="{B6B4AA86-EE64-A92B-3CE2-54CB2C7D9108}"/>
          </ac:spMkLst>
        </pc:spChg>
        <pc:spChg chg="mod">
          <ac:chgData name="von Petersdorff, Marleen" userId="1c8ef240-9dfa-4f20-aef3-d0b68404e609" providerId="ADAL" clId="{C852E0C0-A188-864B-86EA-1FEDC37D98D8}" dt="2023-09-08T12:26:09.265" v="1567" actId="207"/>
          <ac:spMkLst>
            <pc:docMk/>
            <pc:sldMk cId="3335698894" sldId="2142534753"/>
            <ac:spMk id="65" creationId="{22FA25E8-CFA4-7CFF-0823-4ED897F8664A}"/>
          </ac:spMkLst>
        </pc:spChg>
        <pc:spChg chg="mod">
          <ac:chgData name="von Petersdorff, Marleen" userId="1c8ef240-9dfa-4f20-aef3-d0b68404e609" providerId="ADAL" clId="{C852E0C0-A188-864B-86EA-1FEDC37D98D8}" dt="2023-09-08T12:26:09.265" v="1567" actId="207"/>
          <ac:spMkLst>
            <pc:docMk/>
            <pc:sldMk cId="3335698894" sldId="2142534753"/>
            <ac:spMk id="66" creationId="{9AEF3AA3-3037-7BD2-A063-2CAF16959DB5}"/>
          </ac:spMkLst>
        </pc:spChg>
        <pc:spChg chg="mod">
          <ac:chgData name="von Petersdorff, Marleen" userId="1c8ef240-9dfa-4f20-aef3-d0b68404e609" providerId="ADAL" clId="{C852E0C0-A188-864B-86EA-1FEDC37D98D8}" dt="2023-09-08T12:26:09.265" v="1567" actId="207"/>
          <ac:spMkLst>
            <pc:docMk/>
            <pc:sldMk cId="3335698894" sldId="2142534753"/>
            <ac:spMk id="67" creationId="{81011149-4B68-C422-EED2-6C6C51167DA3}"/>
          </ac:spMkLst>
        </pc:spChg>
        <pc:grpChg chg="del">
          <ac:chgData name="von Petersdorff, Marleen" userId="1c8ef240-9dfa-4f20-aef3-d0b68404e609" providerId="ADAL" clId="{C852E0C0-A188-864B-86EA-1FEDC37D98D8}" dt="2023-09-08T12:04:52.076" v="1290" actId="478"/>
          <ac:grpSpMkLst>
            <pc:docMk/>
            <pc:sldMk cId="3335698894" sldId="2142534753"/>
            <ac:grpSpMk id="18" creationId="{4A2BC0E3-5074-F00A-1995-331A53F659DC}"/>
          </ac:grpSpMkLst>
        </pc:grpChg>
        <pc:grpChg chg="del">
          <ac:chgData name="von Petersdorff, Marleen" userId="1c8ef240-9dfa-4f20-aef3-d0b68404e609" providerId="ADAL" clId="{C852E0C0-A188-864B-86EA-1FEDC37D98D8}" dt="2023-09-08T12:04:49.706" v="1289" actId="478"/>
          <ac:grpSpMkLst>
            <pc:docMk/>
            <pc:sldMk cId="3335698894" sldId="2142534753"/>
            <ac:grpSpMk id="33" creationId="{2768844F-3BD7-9936-3499-4E4CE93AAFD8}"/>
          </ac:grpSpMkLst>
        </pc:grpChg>
        <pc:picChg chg="del">
          <ac:chgData name="von Petersdorff, Marleen" userId="1c8ef240-9dfa-4f20-aef3-d0b68404e609" providerId="ADAL" clId="{C852E0C0-A188-864B-86EA-1FEDC37D98D8}" dt="2023-09-08T12:04:52.076" v="1290" actId="478"/>
          <ac:picMkLst>
            <pc:docMk/>
            <pc:sldMk cId="3335698894" sldId="2142534753"/>
            <ac:picMk id="6" creationId="{7ABB2E24-6D5D-5291-FD7C-2C5382E08CFC}"/>
          </ac:picMkLst>
        </pc:picChg>
        <pc:picChg chg="del">
          <ac:chgData name="von Petersdorff, Marleen" userId="1c8ef240-9dfa-4f20-aef3-d0b68404e609" providerId="ADAL" clId="{C852E0C0-A188-864B-86EA-1FEDC37D98D8}" dt="2023-09-08T12:04:52.076" v="1290" actId="478"/>
          <ac:picMkLst>
            <pc:docMk/>
            <pc:sldMk cId="3335698894" sldId="2142534753"/>
            <ac:picMk id="7" creationId="{0DF07951-21B7-5DFF-7BFB-2B181621BC69}"/>
          </ac:picMkLst>
        </pc:picChg>
        <pc:picChg chg="del">
          <ac:chgData name="von Petersdorff, Marleen" userId="1c8ef240-9dfa-4f20-aef3-d0b68404e609" providerId="ADAL" clId="{C852E0C0-A188-864B-86EA-1FEDC37D98D8}" dt="2023-09-08T12:04:52.076" v="1290" actId="478"/>
          <ac:picMkLst>
            <pc:docMk/>
            <pc:sldMk cId="3335698894" sldId="2142534753"/>
            <ac:picMk id="8" creationId="{87ABAC5E-DE34-E13A-27F9-403634CF48C5}"/>
          </ac:picMkLst>
        </pc:picChg>
        <pc:picChg chg="del">
          <ac:chgData name="von Petersdorff, Marleen" userId="1c8ef240-9dfa-4f20-aef3-d0b68404e609" providerId="ADAL" clId="{C852E0C0-A188-864B-86EA-1FEDC37D98D8}" dt="2023-09-08T12:04:52.076" v="1290" actId="478"/>
          <ac:picMkLst>
            <pc:docMk/>
            <pc:sldMk cId="3335698894" sldId="2142534753"/>
            <ac:picMk id="9" creationId="{A703F606-753E-3A42-6CA7-BD6E60BB0E54}"/>
          </ac:picMkLst>
        </pc:picChg>
        <pc:picChg chg="del">
          <ac:chgData name="von Petersdorff, Marleen" userId="1c8ef240-9dfa-4f20-aef3-d0b68404e609" providerId="ADAL" clId="{C852E0C0-A188-864B-86EA-1FEDC37D98D8}" dt="2023-09-08T12:04:49.706" v="1289" actId="478"/>
          <ac:picMkLst>
            <pc:docMk/>
            <pc:sldMk cId="3335698894" sldId="2142534753"/>
            <ac:picMk id="10" creationId="{7E5D964D-9D48-EEB5-81D5-67A08F071997}"/>
          </ac:picMkLst>
        </pc:picChg>
        <pc:picChg chg="del">
          <ac:chgData name="von Petersdorff, Marleen" userId="1c8ef240-9dfa-4f20-aef3-d0b68404e609" providerId="ADAL" clId="{C852E0C0-A188-864B-86EA-1FEDC37D98D8}" dt="2023-09-08T12:04:49.706" v="1289" actId="478"/>
          <ac:picMkLst>
            <pc:docMk/>
            <pc:sldMk cId="3335698894" sldId="2142534753"/>
            <ac:picMk id="11" creationId="{0972A55F-01F4-1501-6D3B-FF2AF83AB5EF}"/>
          </ac:picMkLst>
        </pc:picChg>
        <pc:picChg chg="del">
          <ac:chgData name="von Petersdorff, Marleen" userId="1c8ef240-9dfa-4f20-aef3-d0b68404e609" providerId="ADAL" clId="{C852E0C0-A188-864B-86EA-1FEDC37D98D8}" dt="2023-09-08T12:04:49.706" v="1289" actId="478"/>
          <ac:picMkLst>
            <pc:docMk/>
            <pc:sldMk cId="3335698894" sldId="2142534753"/>
            <ac:picMk id="12" creationId="{DC2A954B-ECEE-D2F4-32AB-CC6FE61A2EAF}"/>
          </ac:picMkLst>
        </pc:picChg>
        <pc:picChg chg="del">
          <ac:chgData name="von Petersdorff, Marleen" userId="1c8ef240-9dfa-4f20-aef3-d0b68404e609" providerId="ADAL" clId="{C852E0C0-A188-864B-86EA-1FEDC37D98D8}" dt="2023-09-08T12:04:49.706" v="1289" actId="478"/>
          <ac:picMkLst>
            <pc:docMk/>
            <pc:sldMk cId="3335698894" sldId="2142534753"/>
            <ac:picMk id="13" creationId="{9A683883-27C0-A2FE-7321-BE47CCA6FFCA}"/>
          </ac:picMkLst>
        </pc:picChg>
        <pc:picChg chg="add mod">
          <ac:chgData name="von Petersdorff, Marleen" userId="1c8ef240-9dfa-4f20-aef3-d0b68404e609" providerId="ADAL" clId="{C852E0C0-A188-864B-86EA-1FEDC37D98D8}" dt="2023-09-08T12:05:08.054" v="1292" actId="14826"/>
          <ac:picMkLst>
            <pc:docMk/>
            <pc:sldMk cId="3335698894" sldId="2142534753"/>
            <ac:picMk id="19" creationId="{36335442-F51B-1CAD-C717-8AAB82E2EF7E}"/>
          </ac:picMkLst>
        </pc:picChg>
        <pc:picChg chg="add mod">
          <ac:chgData name="von Petersdorff, Marleen" userId="1c8ef240-9dfa-4f20-aef3-d0b68404e609" providerId="ADAL" clId="{C852E0C0-A188-864B-86EA-1FEDC37D98D8}" dt="2023-09-08T12:12:06.208" v="1417" actId="14826"/>
          <ac:picMkLst>
            <pc:docMk/>
            <pc:sldMk cId="3335698894" sldId="2142534753"/>
            <ac:picMk id="34" creationId="{4F1A9398-CA73-2E85-036B-1F0B961B62FD}"/>
          </ac:picMkLst>
        </pc:picChg>
        <pc:picChg chg="add mod">
          <ac:chgData name="von Petersdorff, Marleen" userId="1c8ef240-9dfa-4f20-aef3-d0b68404e609" providerId="ADAL" clId="{C852E0C0-A188-864B-86EA-1FEDC37D98D8}" dt="2023-09-08T12:06:00.655" v="1303" actId="14826"/>
          <ac:picMkLst>
            <pc:docMk/>
            <pc:sldMk cId="3335698894" sldId="2142534753"/>
            <ac:picMk id="35" creationId="{DF2DA1C5-F3A2-5F27-6BA4-EB6CC0FCA5A1}"/>
          </ac:picMkLst>
        </pc:picChg>
        <pc:picChg chg="add mod">
          <ac:chgData name="von Petersdorff, Marleen" userId="1c8ef240-9dfa-4f20-aef3-d0b68404e609" providerId="ADAL" clId="{C852E0C0-A188-864B-86EA-1FEDC37D98D8}" dt="2023-09-08T12:07:54.106" v="1408" actId="14826"/>
          <ac:picMkLst>
            <pc:docMk/>
            <pc:sldMk cId="3335698894" sldId="2142534753"/>
            <ac:picMk id="36" creationId="{CC747DD4-C42D-BB96-F429-AA7695553F35}"/>
          </ac:picMkLst>
        </pc:picChg>
        <pc:picChg chg="add del mod">
          <ac:chgData name="von Petersdorff, Marleen" userId="1c8ef240-9dfa-4f20-aef3-d0b68404e609" providerId="ADAL" clId="{C852E0C0-A188-864B-86EA-1FEDC37D98D8}" dt="2023-09-08T12:06:19.987" v="1305" actId="478"/>
          <ac:picMkLst>
            <pc:docMk/>
            <pc:sldMk cId="3335698894" sldId="2142534753"/>
            <ac:picMk id="37" creationId="{BC16FBF0-9C5F-D46D-2ABB-4B43DBFAB8C8}"/>
          </ac:picMkLst>
        </pc:picChg>
        <pc:picChg chg="add mod">
          <ac:chgData name="von Petersdorff, Marleen" userId="1c8ef240-9dfa-4f20-aef3-d0b68404e609" providerId="ADAL" clId="{C852E0C0-A188-864B-86EA-1FEDC37D98D8}" dt="2023-09-08T12:07:15.170" v="1313" actId="14826"/>
          <ac:picMkLst>
            <pc:docMk/>
            <pc:sldMk cId="3335698894" sldId="2142534753"/>
            <ac:picMk id="38" creationId="{FEA8D555-0260-D914-D65A-B005FFF5B1CE}"/>
          </ac:picMkLst>
        </pc:picChg>
        <pc:picChg chg="add mod">
          <ac:chgData name="von Petersdorff, Marleen" userId="1c8ef240-9dfa-4f20-aef3-d0b68404e609" providerId="ADAL" clId="{C852E0C0-A188-864B-86EA-1FEDC37D98D8}" dt="2023-09-08T12:06:21.742" v="1306" actId="1076"/>
          <ac:picMkLst>
            <pc:docMk/>
            <pc:sldMk cId="3335698894" sldId="2142534753"/>
            <ac:picMk id="39" creationId="{61737C83-00FB-99BE-5D1C-15936980034D}"/>
          </ac:picMkLst>
        </pc:picChg>
        <pc:picChg chg="add mod">
          <ac:chgData name="von Petersdorff, Marleen" userId="1c8ef240-9dfa-4f20-aef3-d0b68404e609" providerId="ADAL" clId="{C852E0C0-A188-864B-86EA-1FEDC37D98D8}" dt="2023-09-08T12:07:08.006" v="1312" actId="14826"/>
          <ac:picMkLst>
            <pc:docMk/>
            <pc:sldMk cId="3335698894" sldId="2142534753"/>
            <ac:picMk id="40" creationId="{2214A449-FB2E-33A1-850E-ADBCB6CA5D16}"/>
          </ac:picMkLst>
        </pc:picChg>
        <pc:picChg chg="add mod">
          <ac:chgData name="von Petersdorff, Marleen" userId="1c8ef240-9dfa-4f20-aef3-d0b68404e609" providerId="ADAL" clId="{C852E0C0-A188-864B-86EA-1FEDC37D98D8}" dt="2023-09-08T12:06:50.175" v="1310" actId="14826"/>
          <ac:picMkLst>
            <pc:docMk/>
            <pc:sldMk cId="3335698894" sldId="2142534753"/>
            <ac:picMk id="41" creationId="{D7C861C7-E7E8-899C-1508-376EA1150946}"/>
          </ac:picMkLst>
        </pc:picChg>
        <pc:picChg chg="add mod">
          <ac:chgData name="von Petersdorff, Marleen" userId="1c8ef240-9dfa-4f20-aef3-d0b68404e609" providerId="ADAL" clId="{C852E0C0-A188-864B-86EA-1FEDC37D98D8}" dt="2023-09-08T12:06:58.910" v="1311" actId="14826"/>
          <ac:picMkLst>
            <pc:docMk/>
            <pc:sldMk cId="3335698894" sldId="2142534753"/>
            <ac:picMk id="42" creationId="{39D1E69B-3FE4-A41E-6230-4343CC60F768}"/>
          </ac:picMkLst>
        </pc:picChg>
        <pc:picChg chg="add mod">
          <ac:chgData name="von Petersdorff, Marleen" userId="1c8ef240-9dfa-4f20-aef3-d0b68404e609" providerId="ADAL" clId="{C852E0C0-A188-864B-86EA-1FEDC37D98D8}" dt="2023-09-08T12:06:34.269" v="1309" actId="14826"/>
          <ac:picMkLst>
            <pc:docMk/>
            <pc:sldMk cId="3335698894" sldId="2142534753"/>
            <ac:picMk id="43" creationId="{E2B9B498-9A95-576C-47DD-7036A09C7BB5}"/>
          </ac:picMkLst>
        </pc:picChg>
      </pc:sldChg>
      <pc:sldChg chg="addSp delSp modSp mod chgLayout">
        <pc:chgData name="von Petersdorff, Marleen" userId="1c8ef240-9dfa-4f20-aef3-d0b68404e609" providerId="ADAL" clId="{C852E0C0-A188-864B-86EA-1FEDC37D98D8}" dt="2023-09-08T12:31:21.994" v="1574" actId="1038"/>
        <pc:sldMkLst>
          <pc:docMk/>
          <pc:sldMk cId="3206791010" sldId="2142534754"/>
        </pc:sldMkLst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06791010" sldId="2142534754"/>
            <ac:spMk id="2" creationId="{2B0FB60A-6221-33AE-FB39-C83797C38C72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06791010" sldId="2142534754"/>
            <ac:spMk id="3" creationId="{99A33254-44BB-3B12-C471-BFEF5B10D543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06791010" sldId="2142534754"/>
            <ac:spMk id="5" creationId="{F09AEC60-5D46-5961-2B88-1FC2D6FA1D4C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06791010" sldId="2142534754"/>
            <ac:spMk id="15" creationId="{C363F8E7-96AE-D757-0821-217CBC420C34}"/>
          </ac:spMkLst>
        </pc:spChg>
        <pc:spChg chg="add del mod ord">
          <ac:chgData name="von Petersdorff, Marleen" userId="1c8ef240-9dfa-4f20-aef3-d0b68404e609" providerId="ADAL" clId="{C852E0C0-A188-864B-86EA-1FEDC37D98D8}" dt="2023-09-08T09:34:00.082" v="115" actId="478"/>
          <ac:spMkLst>
            <pc:docMk/>
            <pc:sldMk cId="3206791010" sldId="2142534754"/>
            <ac:spMk id="16" creationId="{C04070F3-797A-AC01-A69C-9519A6CDDD82}"/>
          </ac:spMkLst>
        </pc:spChg>
        <pc:spChg chg="mod">
          <ac:chgData name="von Petersdorff, Marleen" userId="1c8ef240-9dfa-4f20-aef3-d0b68404e609" providerId="ADAL" clId="{C852E0C0-A188-864B-86EA-1FEDC37D98D8}" dt="2023-09-08T12:26:21.850" v="1568" actId="207"/>
          <ac:spMkLst>
            <pc:docMk/>
            <pc:sldMk cId="3206791010" sldId="2142534754"/>
            <ac:spMk id="53" creationId="{D65C3D0D-B164-3860-B739-CB254E1EC3C5}"/>
          </ac:spMkLst>
        </pc:spChg>
        <pc:spChg chg="mod">
          <ac:chgData name="von Petersdorff, Marleen" userId="1c8ef240-9dfa-4f20-aef3-d0b68404e609" providerId="ADAL" clId="{C852E0C0-A188-864B-86EA-1FEDC37D98D8}" dt="2023-09-08T12:26:21.850" v="1568" actId="207"/>
          <ac:spMkLst>
            <pc:docMk/>
            <pc:sldMk cId="3206791010" sldId="2142534754"/>
            <ac:spMk id="58" creationId="{04C6BCDC-C170-8BE5-3BAE-2AFF6E43CEAA}"/>
          </ac:spMkLst>
        </pc:spChg>
        <pc:spChg chg="mod">
          <ac:chgData name="von Petersdorff, Marleen" userId="1c8ef240-9dfa-4f20-aef3-d0b68404e609" providerId="ADAL" clId="{C852E0C0-A188-864B-86EA-1FEDC37D98D8}" dt="2023-09-08T12:26:21.850" v="1568" actId="207"/>
          <ac:spMkLst>
            <pc:docMk/>
            <pc:sldMk cId="3206791010" sldId="2142534754"/>
            <ac:spMk id="59" creationId="{A719A6CB-0A9C-615F-FA1A-7A1A641F4E77}"/>
          </ac:spMkLst>
        </pc:spChg>
        <pc:spChg chg="mod">
          <ac:chgData name="von Petersdorff, Marleen" userId="1c8ef240-9dfa-4f20-aef3-d0b68404e609" providerId="ADAL" clId="{C852E0C0-A188-864B-86EA-1FEDC37D98D8}" dt="2023-09-08T12:26:21.850" v="1568" actId="207"/>
          <ac:spMkLst>
            <pc:docMk/>
            <pc:sldMk cId="3206791010" sldId="2142534754"/>
            <ac:spMk id="60" creationId="{F119ECA7-9D82-4E5B-1B78-E79FF8E86AA5}"/>
          </ac:spMkLst>
        </pc:spChg>
        <pc:spChg chg="mod">
          <ac:chgData name="von Petersdorff, Marleen" userId="1c8ef240-9dfa-4f20-aef3-d0b68404e609" providerId="ADAL" clId="{C852E0C0-A188-864B-86EA-1FEDC37D98D8}" dt="2023-09-08T12:26:21.850" v="1568" actId="207"/>
          <ac:spMkLst>
            <pc:docMk/>
            <pc:sldMk cId="3206791010" sldId="2142534754"/>
            <ac:spMk id="61" creationId="{83385831-34A8-AE4D-7644-6E76CBA751C1}"/>
          </ac:spMkLst>
        </pc:spChg>
        <pc:spChg chg="mod">
          <ac:chgData name="von Petersdorff, Marleen" userId="1c8ef240-9dfa-4f20-aef3-d0b68404e609" providerId="ADAL" clId="{C852E0C0-A188-864B-86EA-1FEDC37D98D8}" dt="2023-09-08T12:26:21.850" v="1568" actId="207"/>
          <ac:spMkLst>
            <pc:docMk/>
            <pc:sldMk cId="3206791010" sldId="2142534754"/>
            <ac:spMk id="62" creationId="{AD6F08D7-1EE1-372D-747A-9398435180CC}"/>
          </ac:spMkLst>
        </pc:spChg>
        <pc:spChg chg="mod">
          <ac:chgData name="von Petersdorff, Marleen" userId="1c8ef240-9dfa-4f20-aef3-d0b68404e609" providerId="ADAL" clId="{C852E0C0-A188-864B-86EA-1FEDC37D98D8}" dt="2023-09-08T12:26:21.850" v="1568" actId="207"/>
          <ac:spMkLst>
            <pc:docMk/>
            <pc:sldMk cId="3206791010" sldId="2142534754"/>
            <ac:spMk id="64" creationId="{B6B4AA86-EE64-A92B-3CE2-54CB2C7D9108}"/>
          </ac:spMkLst>
        </pc:spChg>
        <pc:spChg chg="mod">
          <ac:chgData name="von Petersdorff, Marleen" userId="1c8ef240-9dfa-4f20-aef3-d0b68404e609" providerId="ADAL" clId="{C852E0C0-A188-864B-86EA-1FEDC37D98D8}" dt="2023-09-08T12:26:21.850" v="1568" actId="207"/>
          <ac:spMkLst>
            <pc:docMk/>
            <pc:sldMk cId="3206791010" sldId="2142534754"/>
            <ac:spMk id="65" creationId="{22FA25E8-CFA4-7CFF-0823-4ED897F8664A}"/>
          </ac:spMkLst>
        </pc:spChg>
        <pc:spChg chg="mod">
          <ac:chgData name="von Petersdorff, Marleen" userId="1c8ef240-9dfa-4f20-aef3-d0b68404e609" providerId="ADAL" clId="{C852E0C0-A188-864B-86EA-1FEDC37D98D8}" dt="2023-09-08T12:26:21.850" v="1568" actId="207"/>
          <ac:spMkLst>
            <pc:docMk/>
            <pc:sldMk cId="3206791010" sldId="2142534754"/>
            <ac:spMk id="66" creationId="{9AEF3AA3-3037-7BD2-A063-2CAF16959DB5}"/>
          </ac:spMkLst>
        </pc:spChg>
        <pc:spChg chg="mod">
          <ac:chgData name="von Petersdorff, Marleen" userId="1c8ef240-9dfa-4f20-aef3-d0b68404e609" providerId="ADAL" clId="{C852E0C0-A188-864B-86EA-1FEDC37D98D8}" dt="2023-09-08T12:26:21.850" v="1568" actId="207"/>
          <ac:spMkLst>
            <pc:docMk/>
            <pc:sldMk cId="3206791010" sldId="2142534754"/>
            <ac:spMk id="67" creationId="{81011149-4B68-C422-EED2-6C6C51167DA3}"/>
          </ac:spMkLst>
        </pc:spChg>
        <pc:picChg chg="mod">
          <ac:chgData name="von Petersdorff, Marleen" userId="1c8ef240-9dfa-4f20-aef3-d0b68404e609" providerId="ADAL" clId="{C852E0C0-A188-864B-86EA-1FEDC37D98D8}" dt="2023-09-08T12:13:51.330" v="1503" actId="14826"/>
          <ac:picMkLst>
            <pc:docMk/>
            <pc:sldMk cId="3206791010" sldId="2142534754"/>
            <ac:picMk id="4" creationId="{70F879A0-22C7-7B98-B883-39B9AAA7BD0D}"/>
          </ac:picMkLst>
        </pc:picChg>
        <pc:picChg chg="mod">
          <ac:chgData name="von Petersdorff, Marleen" userId="1c8ef240-9dfa-4f20-aef3-d0b68404e609" providerId="ADAL" clId="{C852E0C0-A188-864B-86EA-1FEDC37D98D8}" dt="2023-09-08T12:22:51.967" v="1542" actId="14826"/>
          <ac:picMkLst>
            <pc:docMk/>
            <pc:sldMk cId="3206791010" sldId="2142534754"/>
            <ac:picMk id="6" creationId="{C917CB70-5E3B-58E5-2E47-AE2F6EEF400C}"/>
          </ac:picMkLst>
        </pc:picChg>
        <pc:picChg chg="mod">
          <ac:chgData name="von Petersdorff, Marleen" userId="1c8ef240-9dfa-4f20-aef3-d0b68404e609" providerId="ADAL" clId="{C852E0C0-A188-864B-86EA-1FEDC37D98D8}" dt="2023-09-08T12:13:11.852" v="1501" actId="14826"/>
          <ac:picMkLst>
            <pc:docMk/>
            <pc:sldMk cId="3206791010" sldId="2142534754"/>
            <ac:picMk id="7" creationId="{B16CEC09-051B-18B7-550C-41D733BB8ECE}"/>
          </ac:picMkLst>
        </pc:picChg>
        <pc:picChg chg="mod">
          <ac:chgData name="von Petersdorff, Marleen" userId="1c8ef240-9dfa-4f20-aef3-d0b68404e609" providerId="ADAL" clId="{C852E0C0-A188-864B-86EA-1FEDC37D98D8}" dt="2023-09-08T12:13:03.327" v="1500" actId="14826"/>
          <ac:picMkLst>
            <pc:docMk/>
            <pc:sldMk cId="3206791010" sldId="2142534754"/>
            <ac:picMk id="8" creationId="{3A723AD2-7EE7-9019-2B9F-32D5EFA06A2A}"/>
          </ac:picMkLst>
        </pc:picChg>
        <pc:picChg chg="mod">
          <ac:chgData name="von Petersdorff, Marleen" userId="1c8ef240-9dfa-4f20-aef3-d0b68404e609" providerId="ADAL" clId="{C852E0C0-A188-864B-86EA-1FEDC37D98D8}" dt="2023-09-08T12:14:03.208" v="1522" actId="14826"/>
          <ac:picMkLst>
            <pc:docMk/>
            <pc:sldMk cId="3206791010" sldId="2142534754"/>
            <ac:picMk id="9" creationId="{78D2C663-6097-FC81-88B7-7A2ACC5020DE}"/>
          </ac:picMkLst>
        </pc:picChg>
        <pc:picChg chg="del">
          <ac:chgData name="von Petersdorff, Marleen" userId="1c8ef240-9dfa-4f20-aef3-d0b68404e609" providerId="ADAL" clId="{C852E0C0-A188-864B-86EA-1FEDC37D98D8}" dt="2023-09-08T12:14:32.262" v="1526" actId="478"/>
          <ac:picMkLst>
            <pc:docMk/>
            <pc:sldMk cId="3206791010" sldId="2142534754"/>
            <ac:picMk id="10" creationId="{F9C8A488-D873-D8C9-8336-CBF411EA6F4F}"/>
          </ac:picMkLst>
        </pc:picChg>
        <pc:picChg chg="mod">
          <ac:chgData name="von Petersdorff, Marleen" userId="1c8ef240-9dfa-4f20-aef3-d0b68404e609" providerId="ADAL" clId="{C852E0C0-A188-864B-86EA-1FEDC37D98D8}" dt="2023-09-08T12:14:13.090" v="1523" actId="14826"/>
          <ac:picMkLst>
            <pc:docMk/>
            <pc:sldMk cId="3206791010" sldId="2142534754"/>
            <ac:picMk id="11" creationId="{EA5435BA-BAE0-BEEE-356E-57F5CEA84A9E}"/>
          </ac:picMkLst>
        </pc:picChg>
        <pc:picChg chg="mod">
          <ac:chgData name="von Petersdorff, Marleen" userId="1c8ef240-9dfa-4f20-aef3-d0b68404e609" providerId="ADAL" clId="{C852E0C0-A188-864B-86EA-1FEDC37D98D8}" dt="2023-09-08T12:14:22.550" v="1524" actId="14826"/>
          <ac:picMkLst>
            <pc:docMk/>
            <pc:sldMk cId="3206791010" sldId="2142534754"/>
            <ac:picMk id="12" creationId="{974A79FD-4BD8-19F7-7316-1C9C9397350D}"/>
          </ac:picMkLst>
        </pc:picChg>
        <pc:picChg chg="mod">
          <ac:chgData name="von Petersdorff, Marleen" userId="1c8ef240-9dfa-4f20-aef3-d0b68404e609" providerId="ADAL" clId="{C852E0C0-A188-864B-86EA-1FEDC37D98D8}" dt="2023-09-08T12:14:28.241" v="1525" actId="14826"/>
          <ac:picMkLst>
            <pc:docMk/>
            <pc:sldMk cId="3206791010" sldId="2142534754"/>
            <ac:picMk id="13" creationId="{FA66F146-BE62-D777-93EC-C66BC017ADD6}"/>
          </ac:picMkLst>
        </pc:picChg>
        <pc:picChg chg="mod">
          <ac:chgData name="von Petersdorff, Marleen" userId="1c8ef240-9dfa-4f20-aef3-d0b68404e609" providerId="ADAL" clId="{C852E0C0-A188-864B-86EA-1FEDC37D98D8}" dt="2023-09-08T12:31:21.994" v="1574" actId="1038"/>
          <ac:picMkLst>
            <pc:docMk/>
            <pc:sldMk cId="3206791010" sldId="2142534754"/>
            <ac:picMk id="14" creationId="{4F10AFEE-9780-BE6E-CF88-9E1D7A4FFC97}"/>
          </ac:picMkLst>
        </pc:picChg>
        <pc:picChg chg="add mod">
          <ac:chgData name="von Petersdorff, Marleen" userId="1c8ef240-9dfa-4f20-aef3-d0b68404e609" providerId="ADAL" clId="{C852E0C0-A188-864B-86EA-1FEDC37D98D8}" dt="2023-09-08T12:23:25.160" v="1544" actId="14826"/>
          <ac:picMkLst>
            <pc:docMk/>
            <pc:sldMk cId="3206791010" sldId="2142534754"/>
            <ac:picMk id="17" creationId="{81BA92A7-605F-B1B4-F01C-693255F230CE}"/>
          </ac:picMkLst>
        </pc:picChg>
      </pc:sldChg>
      <pc:sldChg chg="addSp delSp modSp mod chgLayout">
        <pc:chgData name="von Petersdorff, Marleen" userId="1c8ef240-9dfa-4f20-aef3-d0b68404e609" providerId="ADAL" clId="{C852E0C0-A188-864B-86EA-1FEDC37D98D8}" dt="2023-09-08T09:33:50.440" v="114" actId="478"/>
        <pc:sldMkLst>
          <pc:docMk/>
          <pc:sldMk cId="326081943" sldId="2142534755"/>
        </pc:sldMkLst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6081943" sldId="2142534755"/>
            <ac:spMk id="3" creationId="{93ED9C30-8DB2-59C3-0D36-F0AD27CA26A2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6081943" sldId="2142534755"/>
            <ac:spMk id="5" creationId="{934CDEEA-B22A-AB79-195D-15ED90E6B06F}"/>
          </ac:spMkLst>
        </pc:spChg>
        <pc:spChg chg="add del mod ord">
          <ac:chgData name="von Petersdorff, Marleen" userId="1c8ef240-9dfa-4f20-aef3-d0b68404e609" providerId="ADAL" clId="{C852E0C0-A188-864B-86EA-1FEDC37D98D8}" dt="2023-09-08T09:33:50.440" v="114" actId="478"/>
          <ac:spMkLst>
            <pc:docMk/>
            <pc:sldMk cId="326081943" sldId="2142534755"/>
            <ac:spMk id="6" creationId="{CDFCFEA4-DCE8-D141-3FF3-0B0E2DDF3448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6081943" sldId="2142534755"/>
            <ac:spMk id="15" creationId="{F189F008-A5B0-BA33-F591-9D6FE06513F8}"/>
          </ac:spMkLst>
        </pc:spChg>
        <pc:spChg chg="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326081943" sldId="2142534755"/>
            <ac:spMk id="20" creationId="{460B73FD-D9FE-4ECA-E4DC-12E796AF7453}"/>
          </ac:spMkLst>
        </pc:spChg>
      </pc:sldChg>
      <pc:sldChg chg="addSp delSp modSp mod chgLayout">
        <pc:chgData name="von Petersdorff, Marleen" userId="1c8ef240-9dfa-4f20-aef3-d0b68404e609" providerId="ADAL" clId="{C852E0C0-A188-864B-86EA-1FEDC37D98D8}" dt="2023-09-08T10:09:23.998" v="438" actId="6264"/>
        <pc:sldMkLst>
          <pc:docMk/>
          <pc:sldMk cId="2878399165" sldId="2142534756"/>
        </pc:sldMkLst>
        <pc:spChg chg="add del mod">
          <ac:chgData name="von Petersdorff, Marleen" userId="1c8ef240-9dfa-4f20-aef3-d0b68404e609" providerId="ADAL" clId="{C852E0C0-A188-864B-86EA-1FEDC37D98D8}" dt="2023-09-08T09:10:50.475" v="3" actId="478"/>
          <ac:spMkLst>
            <pc:docMk/>
            <pc:sldMk cId="2878399165" sldId="2142534756"/>
            <ac:spMk id="3" creationId="{598D4C95-CE74-48DC-AA2E-AD0B9EADFF99}"/>
          </ac:spMkLst>
        </pc:spChg>
        <pc:spChg chg="add del mod">
          <ac:chgData name="von Petersdorff, Marleen" userId="1c8ef240-9dfa-4f20-aef3-d0b68404e609" providerId="ADAL" clId="{C852E0C0-A188-864B-86EA-1FEDC37D98D8}" dt="2023-09-08T09:16:06.772" v="41" actId="6264"/>
          <ac:spMkLst>
            <pc:docMk/>
            <pc:sldMk cId="2878399165" sldId="2142534756"/>
            <ac:spMk id="4" creationId="{E25E0FBB-C8D8-9384-0420-97AB4CEA8CC3}"/>
          </ac:spMkLst>
        </pc:spChg>
        <pc:spChg chg="del">
          <ac:chgData name="von Petersdorff, Marleen" userId="1c8ef240-9dfa-4f20-aef3-d0b68404e609" providerId="ADAL" clId="{C852E0C0-A188-864B-86EA-1FEDC37D98D8}" dt="2023-09-08T09:16:06.772" v="41" actId="6264"/>
          <ac:spMkLst>
            <pc:docMk/>
            <pc:sldMk cId="2878399165" sldId="2142534756"/>
            <ac:spMk id="5" creationId="{7ABC8B43-44C8-40AB-C100-87F0B0F721EA}"/>
          </ac:spMkLst>
        </pc:spChg>
        <pc:spChg chg="add del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878399165" sldId="2142534756"/>
            <ac:spMk id="6" creationId="{1112A4B1-ED6C-ABDF-C6F5-EF8F74A4639B}"/>
          </ac:spMkLst>
        </pc:spChg>
        <pc:spChg chg="del">
          <ac:chgData name="von Petersdorff, Marleen" userId="1c8ef240-9dfa-4f20-aef3-d0b68404e609" providerId="ADAL" clId="{C852E0C0-A188-864B-86EA-1FEDC37D98D8}" dt="2023-09-08T09:16:06.772" v="41" actId="6264"/>
          <ac:spMkLst>
            <pc:docMk/>
            <pc:sldMk cId="2878399165" sldId="2142534756"/>
            <ac:spMk id="7" creationId="{9B8F7E7E-0ECD-5986-CBBA-9C597784702F}"/>
          </ac:spMkLst>
        </pc:spChg>
        <pc:spChg chg="del">
          <ac:chgData name="von Petersdorff, Marleen" userId="1c8ef240-9dfa-4f20-aef3-d0b68404e609" providerId="ADAL" clId="{C852E0C0-A188-864B-86EA-1FEDC37D98D8}" dt="2023-09-08T09:16:06.772" v="41" actId="6264"/>
          <ac:spMkLst>
            <pc:docMk/>
            <pc:sldMk cId="2878399165" sldId="2142534756"/>
            <ac:spMk id="8" creationId="{430C631E-B820-A5E2-0D8F-BF5C7CBC9240}"/>
          </ac:spMkLst>
        </pc:spChg>
        <pc:spChg chg="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878399165" sldId="2142534756"/>
            <ac:spMk id="9" creationId="{A4ADBC9C-5EA4-28AC-A694-86218A0E2715}"/>
          </ac:spMkLst>
        </pc:spChg>
        <pc:spChg chg="add del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878399165" sldId="2142534756"/>
            <ac:spMk id="10" creationId="{27B86230-CC4B-4162-80FC-1DE6C360E227}"/>
          </ac:spMkLst>
        </pc:spChg>
        <pc:spChg chg="add del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878399165" sldId="2142534756"/>
            <ac:spMk id="11" creationId="{0CD08AA9-8C9D-3DF2-BE69-32482015F0DA}"/>
          </ac:spMkLst>
        </pc:spChg>
        <pc:spChg chg="add del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878399165" sldId="2142534756"/>
            <ac:spMk id="12" creationId="{24D91327-EEDF-F721-29B8-A0E4B50D21E5}"/>
          </ac:spMkLst>
        </pc:spChg>
        <pc:spChg chg="add del mod or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878399165" sldId="2142534756"/>
            <ac:spMk id="13" creationId="{29442AB9-B736-1C0A-528C-3A8F78BE6AA3}"/>
          </ac:spMkLst>
        </pc:spChg>
        <pc:spChg chg="add del mod">
          <ac:chgData name="von Petersdorff, Marleen" userId="1c8ef240-9dfa-4f20-aef3-d0b68404e609" providerId="ADAL" clId="{C852E0C0-A188-864B-86EA-1FEDC37D98D8}" dt="2023-09-08T09:33:47.629" v="113" actId="6264"/>
          <ac:spMkLst>
            <pc:docMk/>
            <pc:sldMk cId="2878399165" sldId="2142534756"/>
            <ac:spMk id="16" creationId="{91087E6F-2E85-95AA-164A-F4A5659F38EC}"/>
          </ac:spMkLst>
        </pc:spChg>
        <pc:spChg chg="add del mod ord">
          <ac:chgData name="von Petersdorff, Marleen" userId="1c8ef240-9dfa-4f20-aef3-d0b68404e609" providerId="ADAL" clId="{C852E0C0-A188-864B-86EA-1FEDC37D98D8}" dt="2023-09-08T09:49:54.009" v="274" actId="6264"/>
          <ac:spMkLst>
            <pc:docMk/>
            <pc:sldMk cId="2878399165" sldId="2142534756"/>
            <ac:spMk id="17" creationId="{14DA6821-AC67-E5B9-EC26-5697088ACC1B}"/>
          </ac:spMkLst>
        </pc:spChg>
        <pc:spChg chg="add del mod ord">
          <ac:chgData name="von Petersdorff, Marleen" userId="1c8ef240-9dfa-4f20-aef3-d0b68404e609" providerId="ADAL" clId="{C852E0C0-A188-864B-86EA-1FEDC37D98D8}" dt="2023-09-08T09:49:54.009" v="274" actId="6264"/>
          <ac:spMkLst>
            <pc:docMk/>
            <pc:sldMk cId="2878399165" sldId="2142534756"/>
            <ac:spMk id="18" creationId="{62AF1402-FC76-4A3C-33EC-F3E4F025C6B6}"/>
          </ac:spMkLst>
        </pc:spChg>
        <pc:spChg chg="add del mod ord">
          <ac:chgData name="von Petersdorff, Marleen" userId="1c8ef240-9dfa-4f20-aef3-d0b68404e609" providerId="ADAL" clId="{C852E0C0-A188-864B-86EA-1FEDC37D98D8}" dt="2023-09-08T09:49:54.009" v="274" actId="6264"/>
          <ac:spMkLst>
            <pc:docMk/>
            <pc:sldMk cId="2878399165" sldId="2142534756"/>
            <ac:spMk id="19" creationId="{BE810218-F0EF-0216-AF7A-C854810D5C61}"/>
          </ac:spMkLst>
        </pc:spChg>
        <pc:spChg chg="add del mod ord">
          <ac:chgData name="von Petersdorff, Marleen" userId="1c8ef240-9dfa-4f20-aef3-d0b68404e609" providerId="ADAL" clId="{C852E0C0-A188-864B-86EA-1FEDC37D98D8}" dt="2023-09-08T09:49:54.009" v="274" actId="6264"/>
          <ac:spMkLst>
            <pc:docMk/>
            <pc:sldMk cId="2878399165" sldId="2142534756"/>
            <ac:spMk id="20" creationId="{8BE55BB1-9A52-D561-12DE-A53BAF60EABC}"/>
          </ac:spMkLst>
        </pc:spChg>
        <pc:spChg chg="add del mod ord">
          <ac:chgData name="von Petersdorff, Marleen" userId="1c8ef240-9dfa-4f20-aef3-d0b68404e609" providerId="ADAL" clId="{C852E0C0-A188-864B-86EA-1FEDC37D98D8}" dt="2023-09-08T09:48:51.094" v="264" actId="931"/>
          <ac:spMkLst>
            <pc:docMk/>
            <pc:sldMk cId="2878399165" sldId="2142534756"/>
            <ac:spMk id="21" creationId="{B5D8CB04-46F5-B3DF-2AB8-8D1D56BBF578}"/>
          </ac:spMkLst>
        </pc:spChg>
        <pc:spChg chg="add del mod">
          <ac:chgData name="von Petersdorff, Marleen" userId="1c8ef240-9dfa-4f20-aef3-d0b68404e609" providerId="ADAL" clId="{C852E0C0-A188-864B-86EA-1FEDC37D98D8}" dt="2023-09-08T09:49:54.009" v="274" actId="6264"/>
          <ac:spMkLst>
            <pc:docMk/>
            <pc:sldMk cId="2878399165" sldId="2142534756"/>
            <ac:spMk id="24" creationId="{E2A2DCF6-21B5-3441-146C-C9ACDAA3DC60}"/>
          </ac:spMkLst>
        </pc:spChg>
        <pc:spChg chg="add del mod">
          <ac:chgData name="von Petersdorff, Marleen" userId="1c8ef240-9dfa-4f20-aef3-d0b68404e609" providerId="ADAL" clId="{C852E0C0-A188-864B-86EA-1FEDC37D98D8}" dt="2023-09-08T09:49:54.009" v="274" actId="6264"/>
          <ac:spMkLst>
            <pc:docMk/>
            <pc:sldMk cId="2878399165" sldId="2142534756"/>
            <ac:spMk id="25" creationId="{6CF2969C-7FA0-E006-F9F3-27A3F685BC7D}"/>
          </ac:spMkLst>
        </pc:spChg>
        <pc:spChg chg="add del mod ord">
          <ac:chgData name="von Petersdorff, Marleen" userId="1c8ef240-9dfa-4f20-aef3-d0b68404e609" providerId="ADAL" clId="{C852E0C0-A188-864B-86EA-1FEDC37D98D8}" dt="2023-09-08T09:49:55.953" v="275" actId="6264"/>
          <ac:spMkLst>
            <pc:docMk/>
            <pc:sldMk cId="2878399165" sldId="2142534756"/>
            <ac:spMk id="26" creationId="{2575055B-D6E1-A4F1-A1EA-1DEE593CA40D}"/>
          </ac:spMkLst>
        </pc:spChg>
        <pc:spChg chg="add del mod ord">
          <ac:chgData name="von Petersdorff, Marleen" userId="1c8ef240-9dfa-4f20-aef3-d0b68404e609" providerId="ADAL" clId="{C852E0C0-A188-864B-86EA-1FEDC37D98D8}" dt="2023-09-08T09:49:55.953" v="275" actId="6264"/>
          <ac:spMkLst>
            <pc:docMk/>
            <pc:sldMk cId="2878399165" sldId="2142534756"/>
            <ac:spMk id="27" creationId="{BDDEE04A-BA82-8755-173B-332B9B704449}"/>
          </ac:spMkLst>
        </pc:spChg>
        <pc:spChg chg="add del mod ord">
          <ac:chgData name="von Petersdorff, Marleen" userId="1c8ef240-9dfa-4f20-aef3-d0b68404e609" providerId="ADAL" clId="{C852E0C0-A188-864B-86EA-1FEDC37D98D8}" dt="2023-09-08T09:49:55.953" v="275" actId="6264"/>
          <ac:spMkLst>
            <pc:docMk/>
            <pc:sldMk cId="2878399165" sldId="2142534756"/>
            <ac:spMk id="28" creationId="{1908949C-5D4C-D5A4-5C90-B72FCC6F04EE}"/>
          </ac:spMkLst>
        </pc:spChg>
        <pc:spChg chg="add del mod ord">
          <ac:chgData name="von Petersdorff, Marleen" userId="1c8ef240-9dfa-4f20-aef3-d0b68404e609" providerId="ADAL" clId="{C852E0C0-A188-864B-86EA-1FEDC37D98D8}" dt="2023-09-08T09:49:55.953" v="275" actId="6264"/>
          <ac:spMkLst>
            <pc:docMk/>
            <pc:sldMk cId="2878399165" sldId="2142534756"/>
            <ac:spMk id="29" creationId="{E2E20933-7125-4D2E-70AF-F691B731145A}"/>
          </ac:spMkLst>
        </pc:spChg>
        <pc:spChg chg="add del mod">
          <ac:chgData name="von Petersdorff, Marleen" userId="1c8ef240-9dfa-4f20-aef3-d0b68404e609" providerId="ADAL" clId="{C852E0C0-A188-864B-86EA-1FEDC37D98D8}" dt="2023-09-08T09:49:55.953" v="275" actId="6264"/>
          <ac:spMkLst>
            <pc:docMk/>
            <pc:sldMk cId="2878399165" sldId="2142534756"/>
            <ac:spMk id="30" creationId="{1651B78A-A26B-A96A-F0F1-E4BF3377B308}"/>
          </ac:spMkLst>
        </pc:spChg>
        <pc:spChg chg="add del mod">
          <ac:chgData name="von Petersdorff, Marleen" userId="1c8ef240-9dfa-4f20-aef3-d0b68404e609" providerId="ADAL" clId="{C852E0C0-A188-864B-86EA-1FEDC37D98D8}" dt="2023-09-08T09:49:55.953" v="275" actId="6264"/>
          <ac:spMkLst>
            <pc:docMk/>
            <pc:sldMk cId="2878399165" sldId="2142534756"/>
            <ac:spMk id="31" creationId="{43329A52-8F48-31B7-E0BF-16BCB4EAA89A}"/>
          </ac:spMkLst>
        </pc:spChg>
        <pc:spChg chg="add del mod ord">
          <ac:chgData name="von Petersdorff, Marleen" userId="1c8ef240-9dfa-4f20-aef3-d0b68404e609" providerId="ADAL" clId="{C852E0C0-A188-864B-86EA-1FEDC37D98D8}" dt="2023-09-08T09:56:56.608" v="336" actId="6264"/>
          <ac:spMkLst>
            <pc:docMk/>
            <pc:sldMk cId="2878399165" sldId="2142534756"/>
            <ac:spMk id="32" creationId="{2DAE92A3-1F82-A7F0-AE8C-1C7EF7729AC5}"/>
          </ac:spMkLst>
        </pc:spChg>
        <pc:spChg chg="add del mod ord">
          <ac:chgData name="von Petersdorff, Marleen" userId="1c8ef240-9dfa-4f20-aef3-d0b68404e609" providerId="ADAL" clId="{C852E0C0-A188-864B-86EA-1FEDC37D98D8}" dt="2023-09-08T09:56:56.608" v="336" actId="6264"/>
          <ac:spMkLst>
            <pc:docMk/>
            <pc:sldMk cId="2878399165" sldId="2142534756"/>
            <ac:spMk id="33" creationId="{0EDA9D80-AE24-92D4-D227-A8820331A275}"/>
          </ac:spMkLst>
        </pc:spChg>
        <pc:spChg chg="add del mod ord">
          <ac:chgData name="von Petersdorff, Marleen" userId="1c8ef240-9dfa-4f20-aef3-d0b68404e609" providerId="ADAL" clId="{C852E0C0-A188-864B-86EA-1FEDC37D98D8}" dt="2023-09-08T09:56:56.608" v="336" actId="6264"/>
          <ac:spMkLst>
            <pc:docMk/>
            <pc:sldMk cId="2878399165" sldId="2142534756"/>
            <ac:spMk id="34" creationId="{275785D0-7763-47DE-233C-284CCF544FFF}"/>
          </ac:spMkLst>
        </pc:spChg>
        <pc:spChg chg="add del mod ord">
          <ac:chgData name="von Petersdorff, Marleen" userId="1c8ef240-9dfa-4f20-aef3-d0b68404e609" providerId="ADAL" clId="{C852E0C0-A188-864B-86EA-1FEDC37D98D8}" dt="2023-09-08T09:56:56.608" v="336" actId="6264"/>
          <ac:spMkLst>
            <pc:docMk/>
            <pc:sldMk cId="2878399165" sldId="2142534756"/>
            <ac:spMk id="35" creationId="{65517721-6EC7-A2AB-5D1C-01AF92ED3A4A}"/>
          </ac:spMkLst>
        </pc:spChg>
        <pc:spChg chg="add del mod">
          <ac:chgData name="von Petersdorff, Marleen" userId="1c8ef240-9dfa-4f20-aef3-d0b68404e609" providerId="ADAL" clId="{C852E0C0-A188-864B-86EA-1FEDC37D98D8}" dt="2023-09-08T09:50:04.622" v="278" actId="931"/>
          <ac:spMkLst>
            <pc:docMk/>
            <pc:sldMk cId="2878399165" sldId="2142534756"/>
            <ac:spMk id="37" creationId="{D9255F4F-32C2-67B7-2159-7028FDE76014}"/>
          </ac:spMkLst>
        </pc:spChg>
        <pc:spChg chg="add del mod">
          <ac:chgData name="von Petersdorff, Marleen" userId="1c8ef240-9dfa-4f20-aef3-d0b68404e609" providerId="ADAL" clId="{C852E0C0-A188-864B-86EA-1FEDC37D98D8}" dt="2023-09-08T09:56:56.608" v="336" actId="6264"/>
          <ac:spMkLst>
            <pc:docMk/>
            <pc:sldMk cId="2878399165" sldId="2142534756"/>
            <ac:spMk id="41" creationId="{FE2671EB-0B06-22C6-CBF9-32BD2D02F9CD}"/>
          </ac:spMkLst>
        </pc:spChg>
        <pc:spChg chg="add del mod">
          <ac:chgData name="von Petersdorff, Marleen" userId="1c8ef240-9dfa-4f20-aef3-d0b68404e609" providerId="ADAL" clId="{C852E0C0-A188-864B-86EA-1FEDC37D98D8}" dt="2023-09-08T09:56:56.608" v="336" actId="6264"/>
          <ac:spMkLst>
            <pc:docMk/>
            <pc:sldMk cId="2878399165" sldId="2142534756"/>
            <ac:spMk id="42" creationId="{E9F7B944-2DDA-95B5-44E5-F40ECED46A55}"/>
          </ac:spMkLst>
        </pc:spChg>
        <pc:spChg chg="add del mod ord">
          <ac:chgData name="von Petersdorff, Marleen" userId="1c8ef240-9dfa-4f20-aef3-d0b68404e609" providerId="ADAL" clId="{C852E0C0-A188-864B-86EA-1FEDC37D98D8}" dt="2023-09-08T10:01:33.715" v="386" actId="6264"/>
          <ac:spMkLst>
            <pc:docMk/>
            <pc:sldMk cId="2878399165" sldId="2142534756"/>
            <ac:spMk id="43" creationId="{19A34950-4E69-8503-E7AA-00D66EC6BB23}"/>
          </ac:spMkLst>
        </pc:spChg>
        <pc:spChg chg="add del mod ord">
          <ac:chgData name="von Petersdorff, Marleen" userId="1c8ef240-9dfa-4f20-aef3-d0b68404e609" providerId="ADAL" clId="{C852E0C0-A188-864B-86EA-1FEDC37D98D8}" dt="2023-09-08T10:01:33.715" v="386" actId="6264"/>
          <ac:spMkLst>
            <pc:docMk/>
            <pc:sldMk cId="2878399165" sldId="2142534756"/>
            <ac:spMk id="44" creationId="{8BC46664-187C-8D5B-9BC3-5955B8D7148C}"/>
          </ac:spMkLst>
        </pc:spChg>
        <pc:spChg chg="add del mod ord">
          <ac:chgData name="von Petersdorff, Marleen" userId="1c8ef240-9dfa-4f20-aef3-d0b68404e609" providerId="ADAL" clId="{C852E0C0-A188-864B-86EA-1FEDC37D98D8}" dt="2023-09-08T10:01:33.715" v="386" actId="6264"/>
          <ac:spMkLst>
            <pc:docMk/>
            <pc:sldMk cId="2878399165" sldId="2142534756"/>
            <ac:spMk id="45" creationId="{94A9DFFB-0438-7950-C934-6F7D4EA18280}"/>
          </ac:spMkLst>
        </pc:spChg>
        <pc:spChg chg="add del mod ord">
          <ac:chgData name="von Petersdorff, Marleen" userId="1c8ef240-9dfa-4f20-aef3-d0b68404e609" providerId="ADAL" clId="{C852E0C0-A188-864B-86EA-1FEDC37D98D8}" dt="2023-09-08T10:01:33.715" v="386" actId="6264"/>
          <ac:spMkLst>
            <pc:docMk/>
            <pc:sldMk cId="2878399165" sldId="2142534756"/>
            <ac:spMk id="46" creationId="{85DF1C5C-5D13-51A5-A390-BF5AB7802852}"/>
          </ac:spMkLst>
        </pc:spChg>
        <pc:spChg chg="add del mod ord">
          <ac:chgData name="von Petersdorff, Marleen" userId="1c8ef240-9dfa-4f20-aef3-d0b68404e609" providerId="ADAL" clId="{C852E0C0-A188-864B-86EA-1FEDC37D98D8}" dt="2023-09-08T09:57:22.484" v="339" actId="931"/>
          <ac:spMkLst>
            <pc:docMk/>
            <pc:sldMk cId="2878399165" sldId="2142534756"/>
            <ac:spMk id="47" creationId="{30AD2049-1BE5-F166-6ED0-A9E60638D16A}"/>
          </ac:spMkLst>
        </pc:spChg>
        <pc:spChg chg="add del mod">
          <ac:chgData name="von Petersdorff, Marleen" userId="1c8ef240-9dfa-4f20-aef3-d0b68404e609" providerId="ADAL" clId="{C852E0C0-A188-864B-86EA-1FEDC37D98D8}" dt="2023-09-08T10:01:33.715" v="386" actId="6264"/>
          <ac:spMkLst>
            <pc:docMk/>
            <pc:sldMk cId="2878399165" sldId="2142534756"/>
            <ac:spMk id="50" creationId="{5BFEF809-CE69-73CA-8E2B-FCA274347268}"/>
          </ac:spMkLst>
        </pc:spChg>
        <pc:spChg chg="add del mod ord">
          <ac:chgData name="von Petersdorff, Marleen" userId="1c8ef240-9dfa-4f20-aef3-d0b68404e609" providerId="ADAL" clId="{C852E0C0-A188-864B-86EA-1FEDC37D98D8}" dt="2023-09-08T10:07:44.865" v="420" actId="6264"/>
          <ac:spMkLst>
            <pc:docMk/>
            <pc:sldMk cId="2878399165" sldId="2142534756"/>
            <ac:spMk id="51" creationId="{F9810FAD-6277-B02C-EE5B-266E9F8EC0F4}"/>
          </ac:spMkLst>
        </pc:spChg>
        <pc:spChg chg="add del mod ord">
          <ac:chgData name="von Petersdorff, Marleen" userId="1c8ef240-9dfa-4f20-aef3-d0b68404e609" providerId="ADAL" clId="{C852E0C0-A188-864B-86EA-1FEDC37D98D8}" dt="2023-09-08T10:07:44.865" v="420" actId="6264"/>
          <ac:spMkLst>
            <pc:docMk/>
            <pc:sldMk cId="2878399165" sldId="2142534756"/>
            <ac:spMk id="52" creationId="{B0442059-5811-C2B3-52BB-048A92B39C3B}"/>
          </ac:spMkLst>
        </pc:spChg>
        <pc:spChg chg="add del mod ord">
          <ac:chgData name="von Petersdorff, Marleen" userId="1c8ef240-9dfa-4f20-aef3-d0b68404e609" providerId="ADAL" clId="{C852E0C0-A188-864B-86EA-1FEDC37D98D8}" dt="2023-09-08T10:07:44.865" v="420" actId="6264"/>
          <ac:spMkLst>
            <pc:docMk/>
            <pc:sldMk cId="2878399165" sldId="2142534756"/>
            <ac:spMk id="53" creationId="{B23DD13F-E385-B84F-801D-9B6739FF7B72}"/>
          </ac:spMkLst>
        </pc:spChg>
        <pc:spChg chg="add del mod ord">
          <ac:chgData name="von Petersdorff, Marleen" userId="1c8ef240-9dfa-4f20-aef3-d0b68404e609" providerId="ADAL" clId="{C852E0C0-A188-864B-86EA-1FEDC37D98D8}" dt="2023-09-08T10:07:44.865" v="420" actId="6264"/>
          <ac:spMkLst>
            <pc:docMk/>
            <pc:sldMk cId="2878399165" sldId="2142534756"/>
            <ac:spMk id="54" creationId="{D8D82873-178A-0D5D-3F04-1BB5C001C2CB}"/>
          </ac:spMkLst>
        </pc:spChg>
        <pc:spChg chg="add del mod ord">
          <ac:chgData name="von Petersdorff, Marleen" userId="1c8ef240-9dfa-4f20-aef3-d0b68404e609" providerId="ADAL" clId="{C852E0C0-A188-864B-86EA-1FEDC37D98D8}" dt="2023-09-08T10:02:11.684" v="390" actId="931"/>
          <ac:spMkLst>
            <pc:docMk/>
            <pc:sldMk cId="2878399165" sldId="2142534756"/>
            <ac:spMk id="55" creationId="{3369046B-2557-E221-B43F-D3174FFD354F}"/>
          </ac:spMkLst>
        </pc:spChg>
        <pc:spChg chg="add del mod">
          <ac:chgData name="von Petersdorff, Marleen" userId="1c8ef240-9dfa-4f20-aef3-d0b68404e609" providerId="ADAL" clId="{C852E0C0-A188-864B-86EA-1FEDC37D98D8}" dt="2023-09-08T10:07:44.865" v="420" actId="6264"/>
          <ac:spMkLst>
            <pc:docMk/>
            <pc:sldMk cId="2878399165" sldId="2142534756"/>
            <ac:spMk id="58" creationId="{7EB5DDFA-F47F-2350-A60D-2D3BC57C2CD4}"/>
          </ac:spMkLst>
        </pc:spChg>
        <pc:spChg chg="add del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878399165" sldId="2142534756"/>
            <ac:spMk id="59" creationId="{0C7B9FC4-B5BE-9F6F-B0C0-8A78C9D97899}"/>
          </ac:spMkLst>
        </pc:spChg>
        <pc:spChg chg="add del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878399165" sldId="2142534756"/>
            <ac:spMk id="60" creationId="{5287E7DB-0F1F-C4ED-6078-BA920D183B79}"/>
          </ac:spMkLst>
        </pc:spChg>
        <pc:spChg chg="add del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878399165" sldId="2142534756"/>
            <ac:spMk id="61" creationId="{B8486FE2-735C-29C9-4AC0-721358EE8363}"/>
          </ac:spMkLst>
        </pc:spChg>
        <pc:spChg chg="add del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878399165" sldId="2142534756"/>
            <ac:spMk id="62" creationId="{3808F22E-860E-9058-2E65-8975E359FD04}"/>
          </ac:spMkLst>
        </pc:spChg>
        <pc:spChg chg="add del mo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878399165" sldId="2142534756"/>
            <ac:spMk id="63" creationId="{E6768FB2-2D58-CCC1-781B-D4B8343E1D39}"/>
          </ac:spMkLst>
        </pc:spChg>
        <pc:spChg chg="add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878399165" sldId="2142534756"/>
            <ac:spMk id="64" creationId="{9EE4FB82-B7C7-6F24-F54E-7361EE933755}"/>
          </ac:spMkLst>
        </pc:spChg>
        <pc:spChg chg="add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878399165" sldId="2142534756"/>
            <ac:spMk id="65" creationId="{48E09C86-4005-F18B-9223-A557279CDD18}"/>
          </ac:spMkLst>
        </pc:spChg>
        <pc:spChg chg="add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878399165" sldId="2142534756"/>
            <ac:spMk id="66" creationId="{E80EB327-8A42-E873-5BCD-AC179718FEBC}"/>
          </ac:spMkLst>
        </pc:spChg>
        <pc:spChg chg="add mod ord">
          <ac:chgData name="von Petersdorff, Marleen" userId="1c8ef240-9dfa-4f20-aef3-d0b68404e609" providerId="ADAL" clId="{C852E0C0-A188-864B-86EA-1FEDC37D98D8}" dt="2023-09-08T10:09:23.998" v="438" actId="6264"/>
          <ac:spMkLst>
            <pc:docMk/>
            <pc:sldMk cId="2878399165" sldId="2142534756"/>
            <ac:spMk id="67" creationId="{879813AF-C43C-B7EF-8EA1-A2AE7A1730DB}"/>
          </ac:spMkLst>
        </pc:spChg>
        <pc:picChg chg="del">
          <ac:chgData name="von Petersdorff, Marleen" userId="1c8ef240-9dfa-4f20-aef3-d0b68404e609" providerId="ADAL" clId="{C852E0C0-A188-864B-86EA-1FEDC37D98D8}" dt="2023-09-08T09:10:40.957" v="0" actId="478"/>
          <ac:picMkLst>
            <pc:docMk/>
            <pc:sldMk cId="2878399165" sldId="2142534756"/>
            <ac:picMk id="14" creationId="{9CF35DE3-2E99-7D82-C304-22A054E0FBC7}"/>
          </ac:picMkLst>
        </pc:picChg>
        <pc:picChg chg="add del mod ord">
          <ac:chgData name="von Petersdorff, Marleen" userId="1c8ef240-9dfa-4f20-aef3-d0b68404e609" providerId="ADAL" clId="{C852E0C0-A188-864B-86EA-1FEDC37D98D8}" dt="2023-09-08T09:49:57.382" v="276" actId="478"/>
          <ac:picMkLst>
            <pc:docMk/>
            <pc:sldMk cId="2878399165" sldId="2142534756"/>
            <ac:picMk id="23" creationId="{D718B709-95B3-F615-E949-34EA28866923}"/>
          </ac:picMkLst>
        </pc:picChg>
        <pc:picChg chg="add del mod">
          <ac:chgData name="von Petersdorff, Marleen" userId="1c8ef240-9dfa-4f20-aef3-d0b68404e609" providerId="ADAL" clId="{C852E0C0-A188-864B-86EA-1FEDC37D98D8}" dt="2023-09-08T09:50:19.448" v="283" actId="21"/>
          <ac:picMkLst>
            <pc:docMk/>
            <pc:sldMk cId="2878399165" sldId="2142534756"/>
            <ac:picMk id="39" creationId="{F14614FA-7C44-D9AC-52C4-1336A51F0646}"/>
          </ac:picMkLst>
        </pc:picChg>
        <pc:picChg chg="add del mod">
          <ac:chgData name="von Petersdorff, Marleen" userId="1c8ef240-9dfa-4f20-aef3-d0b68404e609" providerId="ADAL" clId="{C852E0C0-A188-864B-86EA-1FEDC37D98D8}" dt="2023-09-08T10:01:30.308" v="385" actId="478"/>
          <ac:picMkLst>
            <pc:docMk/>
            <pc:sldMk cId="2878399165" sldId="2142534756"/>
            <ac:picMk id="49" creationId="{83C63A0C-2495-2C53-FF0D-239CB12EF13A}"/>
          </ac:picMkLst>
        </pc:picChg>
        <pc:picChg chg="add del mod">
          <ac:chgData name="von Petersdorff, Marleen" userId="1c8ef240-9dfa-4f20-aef3-d0b68404e609" providerId="ADAL" clId="{C852E0C0-A188-864B-86EA-1FEDC37D98D8}" dt="2023-09-08T10:07:43.027" v="419" actId="478"/>
          <ac:picMkLst>
            <pc:docMk/>
            <pc:sldMk cId="2878399165" sldId="2142534756"/>
            <ac:picMk id="57" creationId="{D765487C-B7E7-70CB-0AEF-60A262EED8EC}"/>
          </ac:picMkLst>
        </pc:picChg>
      </pc:sldChg>
      <pc:sldMasterChg chg="modSldLayout sldLayoutOrd">
        <pc:chgData name="von Petersdorff, Marleen" userId="1c8ef240-9dfa-4f20-aef3-d0b68404e609" providerId="ADAL" clId="{C852E0C0-A188-864B-86EA-1FEDC37D98D8}" dt="2023-09-08T11:47:30.979" v="555" actId="14826"/>
        <pc:sldMasterMkLst>
          <pc:docMk/>
          <pc:sldMasterMk cId="1053908461" sldId="2147483648"/>
        </pc:sldMasterMkLst>
        <pc:sldLayoutChg chg="modSp mod">
          <pc:chgData name="von Petersdorff, Marleen" userId="1c8ef240-9dfa-4f20-aef3-d0b68404e609" providerId="ADAL" clId="{C852E0C0-A188-864B-86EA-1FEDC37D98D8}" dt="2023-09-08T10:09:10.227" v="436" actId="1076"/>
          <pc:sldLayoutMkLst>
            <pc:docMk/>
            <pc:sldMasterMk cId="1053908461" sldId="2147483648"/>
            <pc:sldLayoutMk cId="3964727436" sldId="2147483651"/>
          </pc:sldLayoutMkLst>
          <pc:spChg chg="mod">
            <ac:chgData name="von Petersdorff, Marleen" userId="1c8ef240-9dfa-4f20-aef3-d0b68404e609" providerId="ADAL" clId="{C852E0C0-A188-864B-86EA-1FEDC37D98D8}" dt="2023-09-08T10:09:10.227" v="436" actId="1076"/>
            <ac:spMkLst>
              <pc:docMk/>
              <pc:sldMasterMk cId="1053908461" sldId="2147483648"/>
              <pc:sldLayoutMk cId="3964727436" sldId="2147483651"/>
              <ac:spMk id="9" creationId="{EA716F5E-1B25-6D52-2CB0-B923DD662B14}"/>
            </ac:spMkLst>
          </pc:spChg>
        </pc:sldLayoutChg>
        <pc:sldLayoutChg chg="addSp delSp modSp mod">
          <pc:chgData name="von Petersdorff, Marleen" userId="1c8ef240-9dfa-4f20-aef3-d0b68404e609" providerId="ADAL" clId="{C852E0C0-A188-864B-86EA-1FEDC37D98D8}" dt="2023-09-08T10:07:25.174" v="417" actId="1076"/>
          <pc:sldLayoutMkLst>
            <pc:docMk/>
            <pc:sldMasterMk cId="1053908461" sldId="2147483648"/>
            <pc:sldLayoutMk cId="261712451" sldId="2147483660"/>
          </pc:sldLayoutMkLst>
          <pc:spChg chg="add del mod">
            <ac:chgData name="von Petersdorff, Marleen" userId="1c8ef240-9dfa-4f20-aef3-d0b68404e609" providerId="ADAL" clId="{C852E0C0-A188-864B-86EA-1FEDC37D98D8}" dt="2023-09-08T09:26:49.240" v="77" actId="478"/>
            <ac:spMkLst>
              <pc:docMk/>
              <pc:sldMasterMk cId="1053908461" sldId="2147483648"/>
              <pc:sldLayoutMk cId="261712451" sldId="2147483660"/>
              <ac:spMk id="2" creationId="{601B6837-E408-FD25-0208-5BC24776FFE8}"/>
            </ac:spMkLst>
          </pc:spChg>
          <pc:spChg chg="add del mod">
            <ac:chgData name="von Petersdorff, Marleen" userId="1c8ef240-9dfa-4f20-aef3-d0b68404e609" providerId="ADAL" clId="{C852E0C0-A188-864B-86EA-1FEDC37D98D8}" dt="2023-09-08T09:55:50.688" v="327" actId="478"/>
            <ac:spMkLst>
              <pc:docMk/>
              <pc:sldMasterMk cId="1053908461" sldId="2147483648"/>
              <pc:sldLayoutMk cId="261712451" sldId="2147483660"/>
              <ac:spMk id="3" creationId="{1C6A6B03-E4AA-B204-FC15-DF2BE4364FE3}"/>
            </ac:spMkLst>
          </pc:spChg>
          <pc:spChg chg="del">
            <ac:chgData name="von Petersdorff, Marleen" userId="1c8ef240-9dfa-4f20-aef3-d0b68404e609" providerId="ADAL" clId="{C852E0C0-A188-864B-86EA-1FEDC37D98D8}" dt="2023-09-08T09:20:57.217" v="73" actId="478"/>
            <ac:spMkLst>
              <pc:docMk/>
              <pc:sldMasterMk cId="1053908461" sldId="2147483648"/>
              <pc:sldLayoutMk cId="261712451" sldId="2147483660"/>
              <ac:spMk id="4" creationId="{AB9ABDDC-9755-994F-CD52-2AEFB56FE988}"/>
            </ac:spMkLst>
          </pc:spChg>
          <pc:spChg chg="add del mod">
            <ac:chgData name="von Petersdorff, Marleen" userId="1c8ef240-9dfa-4f20-aef3-d0b68404e609" providerId="ADAL" clId="{C852E0C0-A188-864B-86EA-1FEDC37D98D8}" dt="2023-09-08T09:26:50.664" v="78" actId="478"/>
            <ac:spMkLst>
              <pc:docMk/>
              <pc:sldMasterMk cId="1053908461" sldId="2147483648"/>
              <pc:sldLayoutMk cId="261712451" sldId="2147483660"/>
              <ac:spMk id="5" creationId="{839E05D9-D023-32BF-6BB0-58FF40FFD8D5}"/>
            </ac:spMkLst>
          </pc:spChg>
          <pc:spChg chg="del mod">
            <ac:chgData name="von Petersdorff, Marleen" userId="1c8ef240-9dfa-4f20-aef3-d0b68404e609" providerId="ADAL" clId="{C852E0C0-A188-864B-86EA-1FEDC37D98D8}" dt="2023-09-08T09:50:36.054" v="287" actId="478"/>
            <ac:spMkLst>
              <pc:docMk/>
              <pc:sldMasterMk cId="1053908461" sldId="2147483648"/>
              <pc:sldLayoutMk cId="261712451" sldId="2147483660"/>
              <ac:spMk id="6" creationId="{FC746657-90B9-5829-60A7-1F0B8726A743}"/>
            </ac:spMkLst>
          </pc:spChg>
          <pc:spChg chg="del mod">
            <ac:chgData name="von Petersdorff, Marleen" userId="1c8ef240-9dfa-4f20-aef3-d0b68404e609" providerId="ADAL" clId="{C852E0C0-A188-864B-86EA-1FEDC37D98D8}" dt="2023-09-08T09:55:50.688" v="327" actId="478"/>
            <ac:spMkLst>
              <pc:docMk/>
              <pc:sldMasterMk cId="1053908461" sldId="2147483648"/>
              <pc:sldLayoutMk cId="261712451" sldId="2147483660"/>
              <ac:spMk id="7" creationId="{C03AF93F-87F8-F515-9F31-438E8F3DB4CD}"/>
            </ac:spMkLst>
          </pc:spChg>
          <pc:spChg chg="add del mod">
            <ac:chgData name="von Petersdorff, Marleen" userId="1c8ef240-9dfa-4f20-aef3-d0b68404e609" providerId="ADAL" clId="{C852E0C0-A188-864B-86EA-1FEDC37D98D8}" dt="2023-09-08T09:55:50.688" v="327" actId="478"/>
            <ac:spMkLst>
              <pc:docMk/>
              <pc:sldMasterMk cId="1053908461" sldId="2147483648"/>
              <pc:sldLayoutMk cId="261712451" sldId="2147483660"/>
              <ac:spMk id="9" creationId="{70E00751-9461-B3B5-DD15-4B51D94D41EB}"/>
            </ac:spMkLst>
          </pc:spChg>
          <pc:spChg chg="add del">
            <ac:chgData name="von Petersdorff, Marleen" userId="1c8ef240-9dfa-4f20-aef3-d0b68404e609" providerId="ADAL" clId="{C852E0C0-A188-864B-86EA-1FEDC37D98D8}" dt="2023-09-08T09:21:37.414" v="76" actId="478"/>
            <ac:spMkLst>
              <pc:docMk/>
              <pc:sldMasterMk cId="1053908461" sldId="2147483648"/>
              <pc:sldLayoutMk cId="261712451" sldId="2147483660"/>
              <ac:spMk id="10" creationId="{54026CF1-5F9C-66A5-1A33-DA40703A4AE9}"/>
            </ac:spMkLst>
          </pc:spChg>
          <pc:spChg chg="del mod">
            <ac:chgData name="von Petersdorff, Marleen" userId="1c8ef240-9dfa-4f20-aef3-d0b68404e609" providerId="ADAL" clId="{C852E0C0-A188-864B-86EA-1FEDC37D98D8}" dt="2023-09-08T09:55:50.688" v="327" actId="478"/>
            <ac:spMkLst>
              <pc:docMk/>
              <pc:sldMasterMk cId="1053908461" sldId="2147483648"/>
              <pc:sldLayoutMk cId="261712451" sldId="2147483660"/>
              <ac:spMk id="15" creationId="{2D972091-8E1D-07CF-F822-E1943CE73A7D}"/>
            </ac:spMkLst>
          </pc:spChg>
          <pc:spChg chg="del mod">
            <ac:chgData name="von Petersdorff, Marleen" userId="1c8ef240-9dfa-4f20-aef3-d0b68404e609" providerId="ADAL" clId="{C852E0C0-A188-864B-86EA-1FEDC37D98D8}" dt="2023-09-08T09:55:50.688" v="327" actId="478"/>
            <ac:spMkLst>
              <pc:docMk/>
              <pc:sldMasterMk cId="1053908461" sldId="2147483648"/>
              <pc:sldLayoutMk cId="261712451" sldId="2147483660"/>
              <ac:spMk id="16" creationId="{7B455C57-DA0C-7044-3821-4D14C6EE1EFC}"/>
            </ac:spMkLst>
          </pc:spChg>
          <pc:spChg chg="del mod">
            <ac:chgData name="von Petersdorff, Marleen" userId="1c8ef240-9dfa-4f20-aef3-d0b68404e609" providerId="ADAL" clId="{C852E0C0-A188-864B-86EA-1FEDC37D98D8}" dt="2023-09-08T09:55:50.688" v="327" actId="478"/>
            <ac:spMkLst>
              <pc:docMk/>
              <pc:sldMasterMk cId="1053908461" sldId="2147483648"/>
              <pc:sldLayoutMk cId="261712451" sldId="2147483660"/>
              <ac:spMk id="17" creationId="{3558D1D5-8A44-DBCF-A3D4-20D92E86AE7E}"/>
            </ac:spMkLst>
          </pc:spChg>
          <pc:spChg chg="del">
            <ac:chgData name="von Petersdorff, Marleen" userId="1c8ef240-9dfa-4f20-aef3-d0b68404e609" providerId="ADAL" clId="{C852E0C0-A188-864B-86EA-1FEDC37D98D8}" dt="2023-09-08T09:55:50.688" v="327" actId="478"/>
            <ac:spMkLst>
              <pc:docMk/>
              <pc:sldMasterMk cId="1053908461" sldId="2147483648"/>
              <pc:sldLayoutMk cId="261712451" sldId="2147483660"/>
              <ac:spMk id="18" creationId="{A8EFD7B5-E3C3-119E-0390-67317A4CBBBF}"/>
            </ac:spMkLst>
          </pc:spChg>
          <pc:spChg chg="add del mod">
            <ac:chgData name="von Petersdorff, Marleen" userId="1c8ef240-9dfa-4f20-aef3-d0b68404e609" providerId="ADAL" clId="{C852E0C0-A188-864B-86EA-1FEDC37D98D8}" dt="2023-09-08T10:00:55.746" v="377" actId="478"/>
            <ac:spMkLst>
              <pc:docMk/>
              <pc:sldMasterMk cId="1053908461" sldId="2147483648"/>
              <pc:sldLayoutMk cId="261712451" sldId="2147483660"/>
              <ac:spMk id="20" creationId="{8A5247E6-328E-EDD4-2BAD-48E1CB4C7517}"/>
            </ac:spMkLst>
          </pc:spChg>
          <pc:spChg chg="add mod">
            <ac:chgData name="von Petersdorff, Marleen" userId="1c8ef240-9dfa-4f20-aef3-d0b68404e609" providerId="ADAL" clId="{C852E0C0-A188-864B-86EA-1FEDC37D98D8}" dt="2023-09-08T10:07:25.174" v="417" actId="1076"/>
            <ac:spMkLst>
              <pc:docMk/>
              <pc:sldMasterMk cId="1053908461" sldId="2147483648"/>
              <pc:sldLayoutMk cId="261712451" sldId="2147483660"/>
              <ac:spMk id="21" creationId="{4CBACB0C-10A7-67BA-64B8-C545C85FD8E0}"/>
            </ac:spMkLst>
          </pc:spChg>
          <pc:spChg chg="add mod">
            <ac:chgData name="von Petersdorff, Marleen" userId="1c8ef240-9dfa-4f20-aef3-d0b68404e609" providerId="ADAL" clId="{C852E0C0-A188-864B-86EA-1FEDC37D98D8}" dt="2023-09-08T10:07:25.174" v="417" actId="1076"/>
            <ac:spMkLst>
              <pc:docMk/>
              <pc:sldMasterMk cId="1053908461" sldId="2147483648"/>
              <pc:sldLayoutMk cId="261712451" sldId="2147483660"/>
              <ac:spMk id="22" creationId="{309794B6-618D-52BD-8408-E26609AE5607}"/>
            </ac:spMkLst>
          </pc:spChg>
          <pc:spChg chg="add mod">
            <ac:chgData name="von Petersdorff, Marleen" userId="1c8ef240-9dfa-4f20-aef3-d0b68404e609" providerId="ADAL" clId="{C852E0C0-A188-864B-86EA-1FEDC37D98D8}" dt="2023-09-08T10:07:25.174" v="417" actId="1076"/>
            <ac:spMkLst>
              <pc:docMk/>
              <pc:sldMasterMk cId="1053908461" sldId="2147483648"/>
              <pc:sldLayoutMk cId="261712451" sldId="2147483660"/>
              <ac:spMk id="23" creationId="{2F2B75F9-604A-4F31-E1A8-16CC5274B82B}"/>
            </ac:spMkLst>
          </pc:spChg>
          <pc:spChg chg="add mod">
            <ac:chgData name="von Petersdorff, Marleen" userId="1c8ef240-9dfa-4f20-aef3-d0b68404e609" providerId="ADAL" clId="{C852E0C0-A188-864B-86EA-1FEDC37D98D8}" dt="2023-09-08T09:56:35.875" v="335" actId="1076"/>
            <ac:spMkLst>
              <pc:docMk/>
              <pc:sldMasterMk cId="1053908461" sldId="2147483648"/>
              <pc:sldLayoutMk cId="261712451" sldId="2147483660"/>
              <ac:spMk id="24" creationId="{5C735A57-FF39-A7B3-44D1-5F07E8129267}"/>
            </ac:spMkLst>
          </pc:spChg>
          <pc:spChg chg="add mod">
            <ac:chgData name="von Petersdorff, Marleen" userId="1c8ef240-9dfa-4f20-aef3-d0b68404e609" providerId="ADAL" clId="{C852E0C0-A188-864B-86EA-1FEDC37D98D8}" dt="2023-09-08T10:07:25.174" v="417" actId="1076"/>
            <ac:spMkLst>
              <pc:docMk/>
              <pc:sldMasterMk cId="1053908461" sldId="2147483648"/>
              <pc:sldLayoutMk cId="261712451" sldId="2147483660"/>
              <ac:spMk id="25" creationId="{39478D93-2E53-33BE-BFF9-53BE9FA95386}"/>
            </ac:spMkLst>
          </pc:spChg>
          <pc:spChg chg="add mod">
            <ac:chgData name="von Petersdorff, Marleen" userId="1c8ef240-9dfa-4f20-aef3-d0b68404e609" providerId="ADAL" clId="{C852E0C0-A188-864B-86EA-1FEDC37D98D8}" dt="2023-09-08T09:56:18.147" v="331"/>
            <ac:spMkLst>
              <pc:docMk/>
              <pc:sldMasterMk cId="1053908461" sldId="2147483648"/>
              <pc:sldLayoutMk cId="261712451" sldId="2147483660"/>
              <ac:spMk id="28" creationId="{61141C29-7076-044F-398C-98B737BACD29}"/>
            </ac:spMkLst>
          </pc:spChg>
          <pc:spChg chg="add del mod">
            <ac:chgData name="von Petersdorff, Marleen" userId="1c8ef240-9dfa-4f20-aef3-d0b68404e609" providerId="ADAL" clId="{C852E0C0-A188-864B-86EA-1FEDC37D98D8}" dt="2023-09-08T10:02:37.855" v="391" actId="478"/>
            <ac:spMkLst>
              <pc:docMk/>
              <pc:sldMasterMk cId="1053908461" sldId="2147483648"/>
              <pc:sldLayoutMk cId="261712451" sldId="2147483660"/>
              <ac:spMk id="29" creationId="{595E68CE-957A-0187-3D4C-F052E969CB49}"/>
            </ac:spMkLst>
          </pc:spChg>
          <pc:spChg chg="add del mod">
            <ac:chgData name="von Petersdorff, Marleen" userId="1c8ef240-9dfa-4f20-aef3-d0b68404e609" providerId="ADAL" clId="{C852E0C0-A188-864B-86EA-1FEDC37D98D8}" dt="2023-09-08T10:07:11.341" v="414" actId="478"/>
            <ac:spMkLst>
              <pc:docMk/>
              <pc:sldMasterMk cId="1053908461" sldId="2147483648"/>
              <pc:sldLayoutMk cId="261712451" sldId="2147483660"/>
              <ac:spMk id="32" creationId="{011F8344-E541-C942-7CA6-CF836D8574D5}"/>
            </ac:spMkLst>
          </pc:spChg>
          <pc:picChg chg="del mod">
            <ac:chgData name="von Petersdorff, Marleen" userId="1c8ef240-9dfa-4f20-aef3-d0b68404e609" providerId="ADAL" clId="{C852E0C0-A188-864B-86EA-1FEDC37D98D8}" dt="2023-09-08T09:55:50.688" v="327" actId="478"/>
            <ac:picMkLst>
              <pc:docMk/>
              <pc:sldMasterMk cId="1053908461" sldId="2147483648"/>
              <pc:sldLayoutMk cId="261712451" sldId="2147483660"/>
              <ac:picMk id="12" creationId="{223417FC-C655-DF49-1936-97EB75741E7D}"/>
            </ac:picMkLst>
          </pc:picChg>
          <pc:picChg chg="del mod">
            <ac:chgData name="von Petersdorff, Marleen" userId="1c8ef240-9dfa-4f20-aef3-d0b68404e609" providerId="ADAL" clId="{C852E0C0-A188-864B-86EA-1FEDC37D98D8}" dt="2023-09-08T09:55:50.688" v="327" actId="478"/>
            <ac:picMkLst>
              <pc:docMk/>
              <pc:sldMasterMk cId="1053908461" sldId="2147483648"/>
              <pc:sldLayoutMk cId="261712451" sldId="2147483660"/>
              <ac:picMk id="13" creationId="{F6AABCB1-7325-CCB5-4DFC-F64DA10A9F21}"/>
            </ac:picMkLst>
          </pc:picChg>
          <pc:picChg chg="add del mod">
            <ac:chgData name="von Petersdorff, Marleen" userId="1c8ef240-9dfa-4f20-aef3-d0b68404e609" providerId="ADAL" clId="{C852E0C0-A188-864B-86EA-1FEDC37D98D8}" dt="2023-09-08T09:55:50.688" v="327" actId="478"/>
            <ac:picMkLst>
              <pc:docMk/>
              <pc:sldMasterMk cId="1053908461" sldId="2147483648"/>
              <pc:sldLayoutMk cId="261712451" sldId="2147483660"/>
              <ac:picMk id="14" creationId="{08A3C39C-7ED6-2521-984C-DE461AAD5693}"/>
            </ac:picMkLst>
          </pc:picChg>
          <pc:picChg chg="add del mod">
            <ac:chgData name="von Petersdorff, Marleen" userId="1c8ef240-9dfa-4f20-aef3-d0b68404e609" providerId="ADAL" clId="{C852E0C0-A188-864B-86EA-1FEDC37D98D8}" dt="2023-09-08T09:55:50.688" v="327" actId="478"/>
            <ac:picMkLst>
              <pc:docMk/>
              <pc:sldMasterMk cId="1053908461" sldId="2147483648"/>
              <pc:sldLayoutMk cId="261712451" sldId="2147483660"/>
              <ac:picMk id="19" creationId="{92E9145E-19AD-9A8F-4DF1-44498F31D50D}"/>
            </ac:picMkLst>
          </pc:picChg>
          <pc:picChg chg="add mod">
            <ac:chgData name="von Petersdorff, Marleen" userId="1c8ef240-9dfa-4f20-aef3-d0b68404e609" providerId="ADAL" clId="{C852E0C0-A188-864B-86EA-1FEDC37D98D8}" dt="2023-09-08T10:07:19.820" v="416" actId="1076"/>
            <ac:picMkLst>
              <pc:docMk/>
              <pc:sldMasterMk cId="1053908461" sldId="2147483648"/>
              <pc:sldLayoutMk cId="261712451" sldId="2147483660"/>
              <ac:picMk id="26" creationId="{EE222AA5-BC04-5D29-CBA2-AB2C920D2FD3}"/>
            </ac:picMkLst>
          </pc:picChg>
          <pc:picChg chg="add mod">
            <ac:chgData name="von Petersdorff, Marleen" userId="1c8ef240-9dfa-4f20-aef3-d0b68404e609" providerId="ADAL" clId="{C852E0C0-A188-864B-86EA-1FEDC37D98D8}" dt="2023-09-08T09:56:05.836" v="330"/>
            <ac:picMkLst>
              <pc:docMk/>
              <pc:sldMasterMk cId="1053908461" sldId="2147483648"/>
              <pc:sldLayoutMk cId="261712451" sldId="2147483660"/>
              <ac:picMk id="27" creationId="{B56A4BFD-7E98-FD11-17E7-38E7ACB94DD5}"/>
            </ac:picMkLst>
          </pc:picChg>
          <pc:picChg chg="add del mod">
            <ac:chgData name="von Petersdorff, Marleen" userId="1c8ef240-9dfa-4f20-aef3-d0b68404e609" providerId="ADAL" clId="{C852E0C0-A188-864B-86EA-1FEDC37D98D8}" dt="2023-09-08T10:04:57.560" v="396" actId="478"/>
            <ac:picMkLst>
              <pc:docMk/>
              <pc:sldMasterMk cId="1053908461" sldId="2147483648"/>
              <pc:sldLayoutMk cId="261712451" sldId="2147483660"/>
              <ac:picMk id="31" creationId="{BEB62872-5953-662B-9D23-CF784F8A08F9}"/>
            </ac:picMkLst>
          </pc:picChg>
        </pc:sldLayoutChg>
        <pc:sldLayoutChg chg="addSp modSp mod">
          <pc:chgData name="von Petersdorff, Marleen" userId="1c8ef240-9dfa-4f20-aef3-d0b68404e609" providerId="ADAL" clId="{C852E0C0-A188-864B-86EA-1FEDC37D98D8}" dt="2023-09-08T10:13:47.391" v="533" actId="207"/>
          <pc:sldLayoutMkLst>
            <pc:docMk/>
            <pc:sldMasterMk cId="1053908461" sldId="2147483648"/>
            <pc:sldLayoutMk cId="3920289698" sldId="2147483668"/>
          </pc:sldLayoutMkLst>
          <pc:spChg chg="add mod">
            <ac:chgData name="von Petersdorff, Marleen" userId="1c8ef240-9dfa-4f20-aef3-d0b68404e609" providerId="ADAL" clId="{C852E0C0-A188-864B-86EA-1FEDC37D98D8}" dt="2023-09-08T09:47:08.002" v="234"/>
            <ac:spMkLst>
              <pc:docMk/>
              <pc:sldMasterMk cId="1053908461" sldId="2147483648"/>
              <pc:sldLayoutMk cId="3920289698" sldId="2147483668"/>
              <ac:spMk id="3" creationId="{9D59C1A9-0736-14D2-512B-BC8822B98B28}"/>
            </ac:spMkLst>
          </pc:spChg>
          <pc:spChg chg="add mod">
            <ac:chgData name="von Petersdorff, Marleen" userId="1c8ef240-9dfa-4f20-aef3-d0b68404e609" providerId="ADAL" clId="{C852E0C0-A188-864B-86EA-1FEDC37D98D8}" dt="2023-09-08T09:47:08.002" v="234"/>
            <ac:spMkLst>
              <pc:docMk/>
              <pc:sldMasterMk cId="1053908461" sldId="2147483648"/>
              <pc:sldLayoutMk cId="3920289698" sldId="2147483668"/>
              <ac:spMk id="6" creationId="{7FA096C3-702C-3354-CD95-CBA52C73FD4F}"/>
            </ac:spMkLst>
          </pc:spChg>
          <pc:spChg chg="add mod">
            <ac:chgData name="von Petersdorff, Marleen" userId="1c8ef240-9dfa-4f20-aef3-d0b68404e609" providerId="ADAL" clId="{C852E0C0-A188-864B-86EA-1FEDC37D98D8}" dt="2023-09-08T09:47:13.655" v="236" actId="1076"/>
            <ac:spMkLst>
              <pc:docMk/>
              <pc:sldMasterMk cId="1053908461" sldId="2147483648"/>
              <pc:sldLayoutMk cId="3920289698" sldId="2147483668"/>
              <ac:spMk id="7" creationId="{3A738A60-F4CC-8BF5-30C2-8721F3B23614}"/>
            </ac:spMkLst>
          </pc:spChg>
          <pc:spChg chg="add mod">
            <ac:chgData name="von Petersdorff, Marleen" userId="1c8ef240-9dfa-4f20-aef3-d0b68404e609" providerId="ADAL" clId="{C852E0C0-A188-864B-86EA-1FEDC37D98D8}" dt="2023-09-08T09:47:16.266" v="237" actId="571"/>
            <ac:spMkLst>
              <pc:docMk/>
              <pc:sldMasterMk cId="1053908461" sldId="2147483648"/>
              <pc:sldLayoutMk cId="3920289698" sldId="2147483668"/>
              <ac:spMk id="8" creationId="{31570B22-D0F0-67D0-2E77-90A526AD8748}"/>
            </ac:spMkLst>
          </pc:spChg>
          <pc:spChg chg="mod">
            <ac:chgData name="von Petersdorff, Marleen" userId="1c8ef240-9dfa-4f20-aef3-d0b68404e609" providerId="ADAL" clId="{C852E0C0-A188-864B-86EA-1FEDC37D98D8}" dt="2023-09-08T10:13:47.391" v="533" actId="207"/>
            <ac:spMkLst>
              <pc:docMk/>
              <pc:sldMasterMk cId="1053908461" sldId="2147483648"/>
              <pc:sldLayoutMk cId="3920289698" sldId="2147483668"/>
              <ac:spMk id="10" creationId="{39326090-B8B5-DDF0-999C-D3FF69021538}"/>
            </ac:spMkLst>
          </pc:spChg>
          <pc:spChg chg="mod">
            <ac:chgData name="von Petersdorff, Marleen" userId="1c8ef240-9dfa-4f20-aef3-d0b68404e609" providerId="ADAL" clId="{C852E0C0-A188-864B-86EA-1FEDC37D98D8}" dt="2023-09-08T10:13:16.364" v="528" actId="207"/>
            <ac:spMkLst>
              <pc:docMk/>
              <pc:sldMasterMk cId="1053908461" sldId="2147483648"/>
              <pc:sldLayoutMk cId="3920289698" sldId="2147483668"/>
              <ac:spMk id="26" creationId="{859433A9-2169-9F80-A75E-D7E194E200CD}"/>
            </ac:spMkLst>
          </pc:spChg>
        </pc:sldLayoutChg>
        <pc:sldLayoutChg chg="addSp modSp">
          <pc:chgData name="von Petersdorff, Marleen" userId="1c8ef240-9dfa-4f20-aef3-d0b68404e609" providerId="ADAL" clId="{C852E0C0-A188-864B-86EA-1FEDC37D98D8}" dt="2023-09-08T10:13:39.799" v="531" actId="207"/>
          <pc:sldLayoutMkLst>
            <pc:docMk/>
            <pc:sldMasterMk cId="1053908461" sldId="2147483648"/>
            <pc:sldLayoutMk cId="1216893071" sldId="2147483669"/>
          </pc:sldLayoutMkLst>
          <pc:spChg chg="add mod">
            <ac:chgData name="von Petersdorff, Marleen" userId="1c8ef240-9dfa-4f20-aef3-d0b68404e609" providerId="ADAL" clId="{C852E0C0-A188-864B-86EA-1FEDC37D98D8}" dt="2023-09-08T09:47:29.332" v="243"/>
            <ac:spMkLst>
              <pc:docMk/>
              <pc:sldMasterMk cId="1053908461" sldId="2147483648"/>
              <pc:sldLayoutMk cId="1216893071" sldId="2147483669"/>
              <ac:spMk id="5" creationId="{136897FC-AF81-1B28-9E03-A0265C53AD84}"/>
            </ac:spMkLst>
          </pc:spChg>
          <pc:spChg chg="mod">
            <ac:chgData name="von Petersdorff, Marleen" userId="1c8ef240-9dfa-4f20-aef3-d0b68404e609" providerId="ADAL" clId="{C852E0C0-A188-864B-86EA-1FEDC37D98D8}" dt="2023-09-08T10:13:39.799" v="531" actId="207"/>
            <ac:spMkLst>
              <pc:docMk/>
              <pc:sldMasterMk cId="1053908461" sldId="2147483648"/>
              <pc:sldLayoutMk cId="1216893071" sldId="2147483669"/>
              <ac:spMk id="7" creationId="{7EE6B30B-88BF-EF68-DE28-B352A2E9FDB5}"/>
            </ac:spMkLst>
          </pc:spChg>
          <pc:spChg chg="add mod">
            <ac:chgData name="von Petersdorff, Marleen" userId="1c8ef240-9dfa-4f20-aef3-d0b68404e609" providerId="ADAL" clId="{C852E0C0-A188-864B-86EA-1FEDC37D98D8}" dt="2023-09-08T09:47:29.332" v="243"/>
            <ac:spMkLst>
              <pc:docMk/>
              <pc:sldMasterMk cId="1053908461" sldId="2147483648"/>
              <pc:sldLayoutMk cId="1216893071" sldId="2147483669"/>
              <ac:spMk id="9" creationId="{B883920E-03E4-A3D3-1021-577D939F47BF}"/>
            </ac:spMkLst>
          </pc:spChg>
          <pc:spChg chg="add mod">
            <ac:chgData name="von Petersdorff, Marleen" userId="1c8ef240-9dfa-4f20-aef3-d0b68404e609" providerId="ADAL" clId="{C852E0C0-A188-864B-86EA-1FEDC37D98D8}" dt="2023-09-08T09:47:29.332" v="243"/>
            <ac:spMkLst>
              <pc:docMk/>
              <pc:sldMasterMk cId="1053908461" sldId="2147483648"/>
              <pc:sldLayoutMk cId="1216893071" sldId="2147483669"/>
              <ac:spMk id="11" creationId="{0F359D7F-FF44-7E58-C6C3-30462EE50554}"/>
            </ac:spMkLst>
          </pc:spChg>
          <pc:spChg chg="add mod">
            <ac:chgData name="von Petersdorff, Marleen" userId="1c8ef240-9dfa-4f20-aef3-d0b68404e609" providerId="ADAL" clId="{C852E0C0-A188-864B-86EA-1FEDC37D98D8}" dt="2023-09-08T09:47:29.332" v="243"/>
            <ac:spMkLst>
              <pc:docMk/>
              <pc:sldMasterMk cId="1053908461" sldId="2147483648"/>
              <pc:sldLayoutMk cId="1216893071" sldId="2147483669"/>
              <ac:spMk id="12" creationId="{C8EB5AF4-22EB-96FB-5877-1D1257C17795}"/>
            </ac:spMkLst>
          </pc:spChg>
        </pc:sldLayoutChg>
        <pc:sldLayoutChg chg="addSp modSp">
          <pc:chgData name="von Petersdorff, Marleen" userId="1c8ef240-9dfa-4f20-aef3-d0b68404e609" providerId="ADAL" clId="{C852E0C0-A188-864B-86EA-1FEDC37D98D8}" dt="2023-09-08T10:14:34.559" v="540" actId="207"/>
          <pc:sldLayoutMkLst>
            <pc:docMk/>
            <pc:sldMasterMk cId="1053908461" sldId="2147483648"/>
            <pc:sldLayoutMk cId="798164865" sldId="2147483670"/>
          </pc:sldLayoutMkLst>
          <pc:spChg chg="add mod">
            <ac:chgData name="von Petersdorff, Marleen" userId="1c8ef240-9dfa-4f20-aef3-d0b68404e609" providerId="ADAL" clId="{C852E0C0-A188-864B-86EA-1FEDC37D98D8}" dt="2023-09-08T09:47:43.734" v="250"/>
            <ac:spMkLst>
              <pc:docMk/>
              <pc:sldMasterMk cId="1053908461" sldId="2147483648"/>
              <pc:sldLayoutMk cId="798164865" sldId="2147483670"/>
              <ac:spMk id="5" creationId="{0552D402-70BA-BE3B-B0AD-E532518FDAC5}"/>
            </ac:spMkLst>
          </pc:spChg>
          <pc:spChg chg="mod">
            <ac:chgData name="von Petersdorff, Marleen" userId="1c8ef240-9dfa-4f20-aef3-d0b68404e609" providerId="ADAL" clId="{C852E0C0-A188-864B-86EA-1FEDC37D98D8}" dt="2023-09-08T10:14:34.559" v="540" actId="207"/>
            <ac:spMkLst>
              <pc:docMk/>
              <pc:sldMasterMk cId="1053908461" sldId="2147483648"/>
              <pc:sldLayoutMk cId="798164865" sldId="2147483670"/>
              <ac:spMk id="6" creationId="{5303C9D9-74EE-2B8B-160C-4AFACF3F0186}"/>
            </ac:spMkLst>
          </pc:spChg>
          <pc:spChg chg="mod">
            <ac:chgData name="von Petersdorff, Marleen" userId="1c8ef240-9dfa-4f20-aef3-d0b68404e609" providerId="ADAL" clId="{C852E0C0-A188-864B-86EA-1FEDC37D98D8}" dt="2023-09-08T10:14:34.559" v="540" actId="207"/>
            <ac:spMkLst>
              <pc:docMk/>
              <pc:sldMasterMk cId="1053908461" sldId="2147483648"/>
              <pc:sldLayoutMk cId="798164865" sldId="2147483670"/>
              <ac:spMk id="7" creationId="{58646942-4FD8-9DBC-318B-377542629F62}"/>
            </ac:spMkLst>
          </pc:spChg>
          <pc:spChg chg="mod">
            <ac:chgData name="von Petersdorff, Marleen" userId="1c8ef240-9dfa-4f20-aef3-d0b68404e609" providerId="ADAL" clId="{C852E0C0-A188-864B-86EA-1FEDC37D98D8}" dt="2023-09-08T10:14:34.559" v="540" actId="207"/>
            <ac:spMkLst>
              <pc:docMk/>
              <pc:sldMasterMk cId="1053908461" sldId="2147483648"/>
              <pc:sldLayoutMk cId="798164865" sldId="2147483670"/>
              <ac:spMk id="8" creationId="{515455A7-7AE6-D9A5-302B-104A37B776D8}"/>
            </ac:spMkLst>
          </pc:spChg>
          <pc:spChg chg="mod">
            <ac:chgData name="von Petersdorff, Marleen" userId="1c8ef240-9dfa-4f20-aef3-d0b68404e609" providerId="ADAL" clId="{C852E0C0-A188-864B-86EA-1FEDC37D98D8}" dt="2023-09-08T10:14:34.559" v="540" actId="207"/>
            <ac:spMkLst>
              <pc:docMk/>
              <pc:sldMasterMk cId="1053908461" sldId="2147483648"/>
              <pc:sldLayoutMk cId="798164865" sldId="2147483670"/>
              <ac:spMk id="9" creationId="{40230016-B59E-7A79-1F18-68E708211BB7}"/>
            </ac:spMkLst>
          </pc:spChg>
          <pc:spChg chg="add mod">
            <ac:chgData name="von Petersdorff, Marleen" userId="1c8ef240-9dfa-4f20-aef3-d0b68404e609" providerId="ADAL" clId="{C852E0C0-A188-864B-86EA-1FEDC37D98D8}" dt="2023-09-08T09:47:43.734" v="250"/>
            <ac:spMkLst>
              <pc:docMk/>
              <pc:sldMasterMk cId="1053908461" sldId="2147483648"/>
              <pc:sldLayoutMk cId="798164865" sldId="2147483670"/>
              <ac:spMk id="10" creationId="{64AEF3FB-30B8-9007-0E73-7B4350A572F4}"/>
            </ac:spMkLst>
          </pc:spChg>
          <pc:spChg chg="add mod">
            <ac:chgData name="von Petersdorff, Marleen" userId="1c8ef240-9dfa-4f20-aef3-d0b68404e609" providerId="ADAL" clId="{C852E0C0-A188-864B-86EA-1FEDC37D98D8}" dt="2023-09-08T09:47:43.734" v="250"/>
            <ac:spMkLst>
              <pc:docMk/>
              <pc:sldMasterMk cId="1053908461" sldId="2147483648"/>
              <pc:sldLayoutMk cId="798164865" sldId="2147483670"/>
              <ac:spMk id="11" creationId="{C206F205-EF35-062D-9E97-1F40E388B3DF}"/>
            </ac:spMkLst>
          </pc:spChg>
          <pc:spChg chg="add mod">
            <ac:chgData name="von Petersdorff, Marleen" userId="1c8ef240-9dfa-4f20-aef3-d0b68404e609" providerId="ADAL" clId="{C852E0C0-A188-864B-86EA-1FEDC37D98D8}" dt="2023-09-08T09:47:43.734" v="250"/>
            <ac:spMkLst>
              <pc:docMk/>
              <pc:sldMasterMk cId="1053908461" sldId="2147483648"/>
              <pc:sldLayoutMk cId="798164865" sldId="2147483670"/>
              <ac:spMk id="12" creationId="{E26BCC61-1FB1-9276-B635-327CAB81179B}"/>
            </ac:spMkLst>
          </pc:spChg>
          <pc:spChg chg="mod">
            <ac:chgData name="von Petersdorff, Marleen" userId="1c8ef240-9dfa-4f20-aef3-d0b68404e609" providerId="ADAL" clId="{C852E0C0-A188-864B-86EA-1FEDC37D98D8}" dt="2023-09-08T10:14:34.559" v="540" actId="207"/>
            <ac:spMkLst>
              <pc:docMk/>
              <pc:sldMasterMk cId="1053908461" sldId="2147483648"/>
              <pc:sldLayoutMk cId="798164865" sldId="2147483670"/>
              <ac:spMk id="24" creationId="{B4B10C46-DE39-9EE3-B439-57DEB94238B0}"/>
            </ac:spMkLst>
          </pc:spChg>
          <pc:spChg chg="mod">
            <ac:chgData name="von Petersdorff, Marleen" userId="1c8ef240-9dfa-4f20-aef3-d0b68404e609" providerId="ADAL" clId="{C852E0C0-A188-864B-86EA-1FEDC37D98D8}" dt="2023-09-08T10:14:34.559" v="540" actId="207"/>
            <ac:spMkLst>
              <pc:docMk/>
              <pc:sldMasterMk cId="1053908461" sldId="2147483648"/>
              <pc:sldLayoutMk cId="798164865" sldId="2147483670"/>
              <ac:spMk id="25" creationId="{CCB7D69A-3B63-5DC9-F789-5A08761CE7B6}"/>
            </ac:spMkLst>
          </pc:spChg>
          <pc:spChg chg="mod">
            <ac:chgData name="von Petersdorff, Marleen" userId="1c8ef240-9dfa-4f20-aef3-d0b68404e609" providerId="ADAL" clId="{C852E0C0-A188-864B-86EA-1FEDC37D98D8}" dt="2023-09-08T10:14:34.559" v="540" actId="207"/>
            <ac:spMkLst>
              <pc:docMk/>
              <pc:sldMasterMk cId="1053908461" sldId="2147483648"/>
              <pc:sldLayoutMk cId="798164865" sldId="2147483670"/>
              <ac:spMk id="26" creationId="{F9AEE825-C076-66B1-462D-915CF09655F7}"/>
            </ac:spMkLst>
          </pc:spChg>
        </pc:sldLayoutChg>
        <pc:sldLayoutChg chg="addSp modSp">
          <pc:chgData name="von Petersdorff, Marleen" userId="1c8ef240-9dfa-4f20-aef3-d0b68404e609" providerId="ADAL" clId="{C852E0C0-A188-864B-86EA-1FEDC37D98D8}" dt="2023-09-08T10:14:23.159" v="538" actId="207"/>
          <pc:sldLayoutMkLst>
            <pc:docMk/>
            <pc:sldMasterMk cId="1053908461" sldId="2147483648"/>
            <pc:sldLayoutMk cId="1789444323" sldId="2147483671"/>
          </pc:sldLayoutMkLst>
          <pc:spChg chg="mod">
            <ac:chgData name="von Petersdorff, Marleen" userId="1c8ef240-9dfa-4f20-aef3-d0b68404e609" providerId="ADAL" clId="{C852E0C0-A188-864B-86EA-1FEDC37D98D8}" dt="2023-09-08T10:14:23.159" v="538" actId="207"/>
            <ac:spMkLst>
              <pc:docMk/>
              <pc:sldMasterMk cId="1053908461" sldId="2147483648"/>
              <pc:sldLayoutMk cId="1789444323" sldId="2147483671"/>
              <ac:spMk id="4" creationId="{BD708CB4-82FC-19E4-F58B-B13CEE003A7F}"/>
            </ac:spMkLst>
          </pc:spChg>
          <pc:spChg chg="add mod">
            <ac:chgData name="von Petersdorff, Marleen" userId="1c8ef240-9dfa-4f20-aef3-d0b68404e609" providerId="ADAL" clId="{C852E0C0-A188-864B-86EA-1FEDC37D98D8}" dt="2023-09-08T09:47:41.570" v="249"/>
            <ac:spMkLst>
              <pc:docMk/>
              <pc:sldMasterMk cId="1053908461" sldId="2147483648"/>
              <pc:sldLayoutMk cId="1789444323" sldId="2147483671"/>
              <ac:spMk id="5" creationId="{553B791B-ED63-8402-85BC-4A14D7FE1A0A}"/>
            </ac:spMkLst>
          </pc:spChg>
          <pc:spChg chg="mod">
            <ac:chgData name="von Petersdorff, Marleen" userId="1c8ef240-9dfa-4f20-aef3-d0b68404e609" providerId="ADAL" clId="{C852E0C0-A188-864B-86EA-1FEDC37D98D8}" dt="2023-09-08T10:14:23.159" v="538" actId="207"/>
            <ac:spMkLst>
              <pc:docMk/>
              <pc:sldMasterMk cId="1053908461" sldId="2147483648"/>
              <pc:sldLayoutMk cId="1789444323" sldId="2147483671"/>
              <ac:spMk id="6" creationId="{EC4E7DF6-7B72-08F5-E6D6-0228DAE15E11}"/>
            </ac:spMkLst>
          </pc:spChg>
          <pc:spChg chg="mod">
            <ac:chgData name="von Petersdorff, Marleen" userId="1c8ef240-9dfa-4f20-aef3-d0b68404e609" providerId="ADAL" clId="{C852E0C0-A188-864B-86EA-1FEDC37D98D8}" dt="2023-09-08T10:14:23.159" v="538" actId="207"/>
            <ac:spMkLst>
              <pc:docMk/>
              <pc:sldMasterMk cId="1053908461" sldId="2147483648"/>
              <pc:sldLayoutMk cId="1789444323" sldId="2147483671"/>
              <ac:spMk id="8" creationId="{CE168A49-C7F9-BB48-5CE0-659637910BD6}"/>
            </ac:spMkLst>
          </pc:spChg>
          <pc:spChg chg="add mod">
            <ac:chgData name="von Petersdorff, Marleen" userId="1c8ef240-9dfa-4f20-aef3-d0b68404e609" providerId="ADAL" clId="{C852E0C0-A188-864B-86EA-1FEDC37D98D8}" dt="2023-09-08T09:47:41.570" v="249"/>
            <ac:spMkLst>
              <pc:docMk/>
              <pc:sldMasterMk cId="1053908461" sldId="2147483648"/>
              <pc:sldLayoutMk cId="1789444323" sldId="2147483671"/>
              <ac:spMk id="10" creationId="{6FF69A79-DB1B-B14F-C4E9-2817A917A9B3}"/>
            </ac:spMkLst>
          </pc:spChg>
          <pc:spChg chg="add mod">
            <ac:chgData name="von Petersdorff, Marleen" userId="1c8ef240-9dfa-4f20-aef3-d0b68404e609" providerId="ADAL" clId="{C852E0C0-A188-864B-86EA-1FEDC37D98D8}" dt="2023-09-08T09:47:41.570" v="249"/>
            <ac:spMkLst>
              <pc:docMk/>
              <pc:sldMasterMk cId="1053908461" sldId="2147483648"/>
              <pc:sldLayoutMk cId="1789444323" sldId="2147483671"/>
              <ac:spMk id="11" creationId="{47BB5A74-43B7-6C69-BBFE-EAA78985E937}"/>
            </ac:spMkLst>
          </pc:spChg>
          <pc:spChg chg="add mod">
            <ac:chgData name="von Petersdorff, Marleen" userId="1c8ef240-9dfa-4f20-aef3-d0b68404e609" providerId="ADAL" clId="{C852E0C0-A188-864B-86EA-1FEDC37D98D8}" dt="2023-09-08T09:47:41.570" v="249"/>
            <ac:spMkLst>
              <pc:docMk/>
              <pc:sldMasterMk cId="1053908461" sldId="2147483648"/>
              <pc:sldLayoutMk cId="1789444323" sldId="2147483671"/>
              <ac:spMk id="12" creationId="{BB50D8F9-CEF4-DDB4-1BEA-0B5C79C7D1B3}"/>
            </ac:spMkLst>
          </pc:spChg>
          <pc:spChg chg="mod">
            <ac:chgData name="von Petersdorff, Marleen" userId="1c8ef240-9dfa-4f20-aef3-d0b68404e609" providerId="ADAL" clId="{C852E0C0-A188-864B-86EA-1FEDC37D98D8}" dt="2023-09-08T10:14:23.159" v="538" actId="207"/>
            <ac:spMkLst>
              <pc:docMk/>
              <pc:sldMasterMk cId="1053908461" sldId="2147483648"/>
              <pc:sldLayoutMk cId="1789444323" sldId="2147483671"/>
              <ac:spMk id="15" creationId="{E522C33E-E6B7-E2C9-5DF7-EEB1425E7EA3}"/>
            </ac:spMkLst>
          </pc:spChg>
          <pc:spChg chg="mod">
            <ac:chgData name="von Petersdorff, Marleen" userId="1c8ef240-9dfa-4f20-aef3-d0b68404e609" providerId="ADAL" clId="{C852E0C0-A188-864B-86EA-1FEDC37D98D8}" dt="2023-09-08T10:14:23.159" v="538" actId="207"/>
            <ac:spMkLst>
              <pc:docMk/>
              <pc:sldMasterMk cId="1053908461" sldId="2147483648"/>
              <pc:sldLayoutMk cId="1789444323" sldId="2147483671"/>
              <ac:spMk id="16" creationId="{BA19DC52-F112-465C-9969-DDDE76B10A06}"/>
            </ac:spMkLst>
          </pc:spChg>
        </pc:sldLayoutChg>
        <pc:sldLayoutChg chg="addSp delSp modSp mod">
          <pc:chgData name="von Petersdorff, Marleen" userId="1c8ef240-9dfa-4f20-aef3-d0b68404e609" providerId="ADAL" clId="{C852E0C0-A188-864B-86EA-1FEDC37D98D8}" dt="2023-09-08T10:14:42.353" v="542" actId="207"/>
          <pc:sldLayoutMkLst>
            <pc:docMk/>
            <pc:sldMasterMk cId="1053908461" sldId="2147483648"/>
            <pc:sldLayoutMk cId="1903279957" sldId="2147483672"/>
          </pc:sldLayoutMkLst>
          <pc:spChg chg="add del mod">
            <ac:chgData name="von Petersdorff, Marleen" userId="1c8ef240-9dfa-4f20-aef3-d0b68404e609" providerId="ADAL" clId="{C852E0C0-A188-864B-86EA-1FEDC37D98D8}" dt="2023-09-08T09:47:59.978" v="254" actId="478"/>
            <ac:spMkLst>
              <pc:docMk/>
              <pc:sldMasterMk cId="1053908461" sldId="2147483648"/>
              <pc:sldLayoutMk cId="1903279957" sldId="2147483672"/>
              <ac:spMk id="3" creationId="{46CD98DE-C741-D56C-84BB-6025D1359DBB}"/>
            </ac:spMkLst>
          </pc:spChg>
          <pc:spChg chg="add mod">
            <ac:chgData name="von Petersdorff, Marleen" userId="1c8ef240-9dfa-4f20-aef3-d0b68404e609" providerId="ADAL" clId="{C852E0C0-A188-864B-86EA-1FEDC37D98D8}" dt="2023-09-08T09:47:52.509" v="253"/>
            <ac:spMkLst>
              <pc:docMk/>
              <pc:sldMasterMk cId="1053908461" sldId="2147483648"/>
              <pc:sldLayoutMk cId="1903279957" sldId="2147483672"/>
              <ac:spMk id="4" creationId="{FBF024DE-285C-9634-0D19-71FCED3D4B6F}"/>
            </ac:spMkLst>
          </pc:spChg>
          <pc:spChg chg="del">
            <ac:chgData name="von Petersdorff, Marleen" userId="1c8ef240-9dfa-4f20-aef3-d0b68404e609" providerId="ADAL" clId="{C852E0C0-A188-864B-86EA-1FEDC37D98D8}" dt="2023-09-08T10:11:10.343" v="455" actId="478"/>
            <ac:spMkLst>
              <pc:docMk/>
              <pc:sldMasterMk cId="1053908461" sldId="2147483648"/>
              <pc:sldLayoutMk cId="1903279957" sldId="2147483672"/>
              <ac:spMk id="6" creationId="{A90423AD-0686-9A24-E7F3-C00A769A4BE2}"/>
            </ac:spMkLst>
          </pc:spChg>
          <pc:spChg chg="add mod">
            <ac:chgData name="von Petersdorff, Marleen" userId="1c8ef240-9dfa-4f20-aef3-d0b68404e609" providerId="ADAL" clId="{C852E0C0-A188-864B-86EA-1FEDC37D98D8}" dt="2023-09-08T09:47:52.509" v="253"/>
            <ac:spMkLst>
              <pc:docMk/>
              <pc:sldMasterMk cId="1053908461" sldId="2147483648"/>
              <pc:sldLayoutMk cId="1903279957" sldId="2147483672"/>
              <ac:spMk id="7" creationId="{B494DFB2-FE82-8C69-0C83-D84A1A396AED}"/>
            </ac:spMkLst>
          </pc:spChg>
          <pc:spChg chg="add mod">
            <ac:chgData name="von Petersdorff, Marleen" userId="1c8ef240-9dfa-4f20-aef3-d0b68404e609" providerId="ADAL" clId="{C852E0C0-A188-864B-86EA-1FEDC37D98D8}" dt="2023-09-08T09:47:52.509" v="253"/>
            <ac:spMkLst>
              <pc:docMk/>
              <pc:sldMasterMk cId="1053908461" sldId="2147483648"/>
              <pc:sldLayoutMk cId="1903279957" sldId="2147483672"/>
              <ac:spMk id="8" creationId="{11EF8E7E-9E47-A3C5-FC49-4A22FD1EBE02}"/>
            </ac:spMkLst>
          </pc:spChg>
          <pc:spChg chg="mod">
            <ac:chgData name="von Petersdorff, Marleen" userId="1c8ef240-9dfa-4f20-aef3-d0b68404e609" providerId="ADAL" clId="{C852E0C0-A188-864B-86EA-1FEDC37D98D8}" dt="2023-09-08T10:14:42.353" v="542" actId="207"/>
            <ac:spMkLst>
              <pc:docMk/>
              <pc:sldMasterMk cId="1053908461" sldId="2147483648"/>
              <pc:sldLayoutMk cId="1903279957" sldId="2147483672"/>
              <ac:spMk id="9" creationId="{F3F9D4E1-95F5-31CA-1E77-51D20C951172}"/>
            </ac:spMkLst>
          </pc:spChg>
          <pc:spChg chg="mod">
            <ac:chgData name="von Petersdorff, Marleen" userId="1c8ef240-9dfa-4f20-aef3-d0b68404e609" providerId="ADAL" clId="{C852E0C0-A188-864B-86EA-1FEDC37D98D8}" dt="2023-09-08T10:14:42.353" v="542" actId="207"/>
            <ac:spMkLst>
              <pc:docMk/>
              <pc:sldMasterMk cId="1053908461" sldId="2147483648"/>
              <pc:sldLayoutMk cId="1903279957" sldId="2147483672"/>
              <ac:spMk id="10" creationId="{39326090-B8B5-DDF0-999C-D3FF69021538}"/>
            </ac:spMkLst>
          </pc:spChg>
          <pc:spChg chg="add mod">
            <ac:chgData name="von Petersdorff, Marleen" userId="1c8ef240-9dfa-4f20-aef3-d0b68404e609" providerId="ADAL" clId="{C852E0C0-A188-864B-86EA-1FEDC37D98D8}" dt="2023-09-08T10:11:10.845" v="456"/>
            <ac:spMkLst>
              <pc:docMk/>
              <pc:sldMasterMk cId="1053908461" sldId="2147483648"/>
              <pc:sldLayoutMk cId="1903279957" sldId="2147483672"/>
              <ac:spMk id="11" creationId="{5E2B1B69-B267-1974-5215-A5A04DC03B69}"/>
            </ac:spMkLst>
          </pc:spChg>
          <pc:spChg chg="mod">
            <ac:chgData name="von Petersdorff, Marleen" userId="1c8ef240-9dfa-4f20-aef3-d0b68404e609" providerId="ADAL" clId="{C852E0C0-A188-864B-86EA-1FEDC37D98D8}" dt="2023-09-08T10:14:42.353" v="542" actId="207"/>
            <ac:spMkLst>
              <pc:docMk/>
              <pc:sldMasterMk cId="1053908461" sldId="2147483648"/>
              <pc:sldLayoutMk cId="1903279957" sldId="2147483672"/>
              <ac:spMk id="13" creationId="{983BBD3A-2625-19E5-B687-4593E6875BC1}"/>
            </ac:spMkLst>
          </pc:spChg>
        </pc:sldLayoutChg>
        <pc:sldLayoutChg chg="addSp modSp">
          <pc:chgData name="von Petersdorff, Marleen" userId="1c8ef240-9dfa-4f20-aef3-d0b68404e609" providerId="ADAL" clId="{C852E0C0-A188-864B-86EA-1FEDC37D98D8}" dt="2023-09-08T10:14:54.670" v="544" actId="207"/>
          <pc:sldLayoutMkLst>
            <pc:docMk/>
            <pc:sldMasterMk cId="1053908461" sldId="2147483648"/>
            <pc:sldLayoutMk cId="2536366021" sldId="2147483673"/>
          </pc:sldLayoutMkLst>
          <pc:spChg chg="add mod">
            <ac:chgData name="von Petersdorff, Marleen" userId="1c8ef240-9dfa-4f20-aef3-d0b68404e609" providerId="ADAL" clId="{C852E0C0-A188-864B-86EA-1FEDC37D98D8}" dt="2023-09-08T09:48:14.807" v="255"/>
            <ac:spMkLst>
              <pc:docMk/>
              <pc:sldMasterMk cId="1053908461" sldId="2147483648"/>
              <pc:sldLayoutMk cId="2536366021" sldId="2147483673"/>
              <ac:spMk id="3" creationId="{E4816761-5156-F11A-3FC2-76900AE8BC7B}"/>
            </ac:spMkLst>
          </pc:spChg>
          <pc:spChg chg="mod">
            <ac:chgData name="von Petersdorff, Marleen" userId="1c8ef240-9dfa-4f20-aef3-d0b68404e609" providerId="ADAL" clId="{C852E0C0-A188-864B-86EA-1FEDC37D98D8}" dt="2023-09-08T10:14:54.670" v="544" actId="207"/>
            <ac:spMkLst>
              <pc:docMk/>
              <pc:sldMasterMk cId="1053908461" sldId="2147483648"/>
              <pc:sldLayoutMk cId="2536366021" sldId="2147483673"/>
              <ac:spMk id="6" creationId="{9C07D452-0F0A-04AB-169F-847540B7E30E}"/>
            </ac:spMkLst>
          </pc:spChg>
          <pc:spChg chg="add mod">
            <ac:chgData name="von Petersdorff, Marleen" userId="1c8ef240-9dfa-4f20-aef3-d0b68404e609" providerId="ADAL" clId="{C852E0C0-A188-864B-86EA-1FEDC37D98D8}" dt="2023-09-08T09:48:14.807" v="255"/>
            <ac:spMkLst>
              <pc:docMk/>
              <pc:sldMasterMk cId="1053908461" sldId="2147483648"/>
              <pc:sldLayoutMk cId="2536366021" sldId="2147483673"/>
              <ac:spMk id="12" creationId="{D0130B4D-4FD1-93EF-2B16-144E7AD5927D}"/>
            </ac:spMkLst>
          </pc:spChg>
          <pc:spChg chg="add mod">
            <ac:chgData name="von Petersdorff, Marleen" userId="1c8ef240-9dfa-4f20-aef3-d0b68404e609" providerId="ADAL" clId="{C852E0C0-A188-864B-86EA-1FEDC37D98D8}" dt="2023-09-08T09:48:14.807" v="255"/>
            <ac:spMkLst>
              <pc:docMk/>
              <pc:sldMasterMk cId="1053908461" sldId="2147483648"/>
              <pc:sldLayoutMk cId="2536366021" sldId="2147483673"/>
              <ac:spMk id="13" creationId="{BA8F295D-46EB-9BE5-B6A7-6817DA96BD3A}"/>
            </ac:spMkLst>
          </pc:spChg>
          <pc:spChg chg="add mod">
            <ac:chgData name="von Petersdorff, Marleen" userId="1c8ef240-9dfa-4f20-aef3-d0b68404e609" providerId="ADAL" clId="{C852E0C0-A188-864B-86EA-1FEDC37D98D8}" dt="2023-09-08T09:48:14.807" v="255"/>
            <ac:spMkLst>
              <pc:docMk/>
              <pc:sldMasterMk cId="1053908461" sldId="2147483648"/>
              <pc:sldLayoutMk cId="2536366021" sldId="2147483673"/>
              <ac:spMk id="14" creationId="{DDA949DE-D445-0895-D4C9-FDC263C89567}"/>
            </ac:spMkLst>
          </pc:spChg>
        </pc:sldLayoutChg>
        <pc:sldLayoutChg chg="addSp modSp">
          <pc:chgData name="von Petersdorff, Marleen" userId="1c8ef240-9dfa-4f20-aef3-d0b68404e609" providerId="ADAL" clId="{C852E0C0-A188-864B-86EA-1FEDC37D98D8}" dt="2023-09-08T10:15:23.692" v="552" actId="207"/>
          <pc:sldLayoutMkLst>
            <pc:docMk/>
            <pc:sldMasterMk cId="1053908461" sldId="2147483648"/>
            <pc:sldLayoutMk cId="4122145170" sldId="2147483674"/>
          </pc:sldLayoutMkLst>
          <pc:spChg chg="add mod">
            <ac:chgData name="von Petersdorff, Marleen" userId="1c8ef240-9dfa-4f20-aef3-d0b68404e609" providerId="ADAL" clId="{C852E0C0-A188-864B-86EA-1FEDC37D98D8}" dt="2023-09-08T09:48:30.131" v="262"/>
            <ac:spMkLst>
              <pc:docMk/>
              <pc:sldMasterMk cId="1053908461" sldId="2147483648"/>
              <pc:sldLayoutMk cId="4122145170" sldId="2147483674"/>
              <ac:spMk id="3" creationId="{0968BF92-390F-DDC8-6ED3-C90F1AA6517C}"/>
            </ac:spMkLst>
          </pc:spChg>
          <pc:spChg chg="add mod">
            <ac:chgData name="von Petersdorff, Marleen" userId="1c8ef240-9dfa-4f20-aef3-d0b68404e609" providerId="ADAL" clId="{C852E0C0-A188-864B-86EA-1FEDC37D98D8}" dt="2023-09-08T09:48:30.131" v="262"/>
            <ac:spMkLst>
              <pc:docMk/>
              <pc:sldMasterMk cId="1053908461" sldId="2147483648"/>
              <pc:sldLayoutMk cId="4122145170" sldId="2147483674"/>
              <ac:spMk id="5" creationId="{308C065F-5EF9-0473-0F30-E6D80165E6FB}"/>
            </ac:spMkLst>
          </pc:spChg>
          <pc:spChg chg="mod">
            <ac:chgData name="von Petersdorff, Marleen" userId="1c8ef240-9dfa-4f20-aef3-d0b68404e609" providerId="ADAL" clId="{C852E0C0-A188-864B-86EA-1FEDC37D98D8}" dt="2023-09-08T10:15:23.692" v="552" actId="207"/>
            <ac:spMkLst>
              <pc:docMk/>
              <pc:sldMasterMk cId="1053908461" sldId="2147483648"/>
              <pc:sldLayoutMk cId="4122145170" sldId="2147483674"/>
              <ac:spMk id="10" creationId="{39326090-B8B5-DDF0-999C-D3FF69021538}"/>
            </ac:spMkLst>
          </pc:spChg>
          <pc:spChg chg="add mod">
            <ac:chgData name="von Petersdorff, Marleen" userId="1c8ef240-9dfa-4f20-aef3-d0b68404e609" providerId="ADAL" clId="{C852E0C0-A188-864B-86EA-1FEDC37D98D8}" dt="2023-09-08T09:48:30.131" v="262"/>
            <ac:spMkLst>
              <pc:docMk/>
              <pc:sldMasterMk cId="1053908461" sldId="2147483648"/>
              <pc:sldLayoutMk cId="4122145170" sldId="2147483674"/>
              <ac:spMk id="12" creationId="{AD798B4D-FF36-63CE-D475-DD0892583F59}"/>
            </ac:spMkLst>
          </pc:spChg>
          <pc:spChg chg="add mod">
            <ac:chgData name="von Petersdorff, Marleen" userId="1c8ef240-9dfa-4f20-aef3-d0b68404e609" providerId="ADAL" clId="{C852E0C0-A188-864B-86EA-1FEDC37D98D8}" dt="2023-09-08T09:48:30.131" v="262"/>
            <ac:spMkLst>
              <pc:docMk/>
              <pc:sldMasterMk cId="1053908461" sldId="2147483648"/>
              <pc:sldLayoutMk cId="4122145170" sldId="2147483674"/>
              <ac:spMk id="14" creationId="{6590F60F-0CE9-FE0F-36A6-7E9AFCB5EB62}"/>
            </ac:spMkLst>
          </pc:spChg>
          <pc:spChg chg="mod">
            <ac:chgData name="von Petersdorff, Marleen" userId="1c8ef240-9dfa-4f20-aef3-d0b68404e609" providerId="ADAL" clId="{C852E0C0-A188-864B-86EA-1FEDC37D98D8}" dt="2023-09-08T10:15:23.692" v="552" actId="207"/>
            <ac:spMkLst>
              <pc:docMk/>
              <pc:sldMasterMk cId="1053908461" sldId="2147483648"/>
              <pc:sldLayoutMk cId="4122145170" sldId="2147483674"/>
              <ac:spMk id="18" creationId="{B98C9F63-27D2-20CA-881C-2446C292402D}"/>
            </ac:spMkLst>
          </pc:spChg>
        </pc:sldLayoutChg>
        <pc:sldLayoutChg chg="addSp modSp">
          <pc:chgData name="von Petersdorff, Marleen" userId="1c8ef240-9dfa-4f20-aef3-d0b68404e609" providerId="ADAL" clId="{C852E0C0-A188-864B-86EA-1FEDC37D98D8}" dt="2023-09-08T10:15:09.709" v="548" actId="207"/>
          <pc:sldLayoutMkLst>
            <pc:docMk/>
            <pc:sldMasterMk cId="1053908461" sldId="2147483648"/>
            <pc:sldLayoutMk cId="2796775831" sldId="2147483675"/>
          </pc:sldLayoutMkLst>
          <pc:spChg chg="add mod">
            <ac:chgData name="von Petersdorff, Marleen" userId="1c8ef240-9dfa-4f20-aef3-d0b68404e609" providerId="ADAL" clId="{C852E0C0-A188-864B-86EA-1FEDC37D98D8}" dt="2023-09-08T09:48:22.800" v="259"/>
            <ac:spMkLst>
              <pc:docMk/>
              <pc:sldMasterMk cId="1053908461" sldId="2147483648"/>
              <pc:sldLayoutMk cId="2796775831" sldId="2147483675"/>
              <ac:spMk id="5" creationId="{1CACB92B-C665-E0A3-D8B7-E812DBF80743}"/>
            </ac:spMkLst>
          </pc:spChg>
          <pc:spChg chg="mod">
            <ac:chgData name="von Petersdorff, Marleen" userId="1c8ef240-9dfa-4f20-aef3-d0b68404e609" providerId="ADAL" clId="{C852E0C0-A188-864B-86EA-1FEDC37D98D8}" dt="2023-09-08T10:15:09.709" v="548" actId="207"/>
            <ac:spMkLst>
              <pc:docMk/>
              <pc:sldMasterMk cId="1053908461" sldId="2147483648"/>
              <pc:sldLayoutMk cId="2796775831" sldId="2147483675"/>
              <ac:spMk id="8" creationId="{E1ED3535-44EC-7F42-A9E0-D9FCC29B749C}"/>
            </ac:spMkLst>
          </pc:spChg>
          <pc:spChg chg="add mod">
            <ac:chgData name="von Petersdorff, Marleen" userId="1c8ef240-9dfa-4f20-aef3-d0b68404e609" providerId="ADAL" clId="{C852E0C0-A188-864B-86EA-1FEDC37D98D8}" dt="2023-09-08T09:48:22.800" v="259"/>
            <ac:spMkLst>
              <pc:docMk/>
              <pc:sldMasterMk cId="1053908461" sldId="2147483648"/>
              <pc:sldLayoutMk cId="2796775831" sldId="2147483675"/>
              <ac:spMk id="13" creationId="{0C5B4EC1-3CD2-E9EA-0941-9B56C0389407}"/>
            </ac:spMkLst>
          </pc:spChg>
          <pc:spChg chg="add mod">
            <ac:chgData name="von Petersdorff, Marleen" userId="1c8ef240-9dfa-4f20-aef3-d0b68404e609" providerId="ADAL" clId="{C852E0C0-A188-864B-86EA-1FEDC37D98D8}" dt="2023-09-08T09:48:22.800" v="259"/>
            <ac:spMkLst>
              <pc:docMk/>
              <pc:sldMasterMk cId="1053908461" sldId="2147483648"/>
              <pc:sldLayoutMk cId="2796775831" sldId="2147483675"/>
              <ac:spMk id="14" creationId="{A9B681C2-1B60-F46F-6337-AC1DF226A54F}"/>
            </ac:spMkLst>
          </pc:spChg>
          <pc:spChg chg="add mod">
            <ac:chgData name="von Petersdorff, Marleen" userId="1c8ef240-9dfa-4f20-aef3-d0b68404e609" providerId="ADAL" clId="{C852E0C0-A188-864B-86EA-1FEDC37D98D8}" dt="2023-09-08T09:48:22.800" v="259"/>
            <ac:spMkLst>
              <pc:docMk/>
              <pc:sldMasterMk cId="1053908461" sldId="2147483648"/>
              <pc:sldLayoutMk cId="2796775831" sldId="2147483675"/>
              <ac:spMk id="15" creationId="{02EFA436-2A17-F157-3B60-635012D8CF6C}"/>
            </ac:spMkLst>
          </pc:spChg>
        </pc:sldLayoutChg>
        <pc:sldLayoutChg chg="addSp modSp">
          <pc:chgData name="von Petersdorff, Marleen" userId="1c8ef240-9dfa-4f20-aef3-d0b68404e609" providerId="ADAL" clId="{C852E0C0-A188-864B-86EA-1FEDC37D98D8}" dt="2023-09-08T10:15:19.166" v="551" actId="207"/>
          <pc:sldLayoutMkLst>
            <pc:docMk/>
            <pc:sldMasterMk cId="1053908461" sldId="2147483648"/>
            <pc:sldLayoutMk cId="1357815217" sldId="2147483676"/>
          </pc:sldLayoutMkLst>
          <pc:spChg chg="mod">
            <ac:chgData name="von Petersdorff, Marleen" userId="1c8ef240-9dfa-4f20-aef3-d0b68404e609" providerId="ADAL" clId="{C852E0C0-A188-864B-86EA-1FEDC37D98D8}" dt="2023-09-08T10:15:16.752" v="550" actId="207"/>
            <ac:spMkLst>
              <pc:docMk/>
              <pc:sldMasterMk cId="1053908461" sldId="2147483648"/>
              <pc:sldLayoutMk cId="1357815217" sldId="2147483676"/>
              <ac:spMk id="2" creationId="{DD4A6936-02FB-ABC1-A73A-0267A3D2D229}"/>
            </ac:spMkLst>
          </pc:spChg>
          <pc:spChg chg="add mod">
            <ac:chgData name="von Petersdorff, Marleen" userId="1c8ef240-9dfa-4f20-aef3-d0b68404e609" providerId="ADAL" clId="{C852E0C0-A188-864B-86EA-1FEDC37D98D8}" dt="2023-09-08T09:48:27.736" v="261"/>
            <ac:spMkLst>
              <pc:docMk/>
              <pc:sldMasterMk cId="1053908461" sldId="2147483648"/>
              <pc:sldLayoutMk cId="1357815217" sldId="2147483676"/>
              <ac:spMk id="3" creationId="{D74343F9-15BC-4A5A-CC23-454835536474}"/>
            </ac:spMkLst>
          </pc:spChg>
          <pc:spChg chg="add mod">
            <ac:chgData name="von Petersdorff, Marleen" userId="1c8ef240-9dfa-4f20-aef3-d0b68404e609" providerId="ADAL" clId="{C852E0C0-A188-864B-86EA-1FEDC37D98D8}" dt="2023-09-08T09:48:27.736" v="261"/>
            <ac:spMkLst>
              <pc:docMk/>
              <pc:sldMasterMk cId="1053908461" sldId="2147483648"/>
              <pc:sldLayoutMk cId="1357815217" sldId="2147483676"/>
              <ac:spMk id="6" creationId="{302A9ABE-9513-A41C-E2F4-1EDAD152FB4A}"/>
            </ac:spMkLst>
          </pc:spChg>
          <pc:spChg chg="mod">
            <ac:chgData name="von Petersdorff, Marleen" userId="1c8ef240-9dfa-4f20-aef3-d0b68404e609" providerId="ADAL" clId="{C852E0C0-A188-864B-86EA-1FEDC37D98D8}" dt="2023-09-08T10:15:19.166" v="551" actId="207"/>
            <ac:spMkLst>
              <pc:docMk/>
              <pc:sldMasterMk cId="1053908461" sldId="2147483648"/>
              <pc:sldLayoutMk cId="1357815217" sldId="2147483676"/>
              <ac:spMk id="10" creationId="{39326090-B8B5-DDF0-999C-D3FF69021538}"/>
            </ac:spMkLst>
          </pc:spChg>
          <pc:spChg chg="add mod">
            <ac:chgData name="von Petersdorff, Marleen" userId="1c8ef240-9dfa-4f20-aef3-d0b68404e609" providerId="ADAL" clId="{C852E0C0-A188-864B-86EA-1FEDC37D98D8}" dt="2023-09-08T09:48:27.736" v="261"/>
            <ac:spMkLst>
              <pc:docMk/>
              <pc:sldMasterMk cId="1053908461" sldId="2147483648"/>
              <pc:sldLayoutMk cId="1357815217" sldId="2147483676"/>
              <ac:spMk id="11" creationId="{11DDA13C-C04B-201A-DFB6-00ED9DD39A25}"/>
            </ac:spMkLst>
          </pc:spChg>
          <pc:spChg chg="add mod">
            <ac:chgData name="von Petersdorff, Marleen" userId="1c8ef240-9dfa-4f20-aef3-d0b68404e609" providerId="ADAL" clId="{C852E0C0-A188-864B-86EA-1FEDC37D98D8}" dt="2023-09-08T09:48:27.736" v="261"/>
            <ac:spMkLst>
              <pc:docMk/>
              <pc:sldMasterMk cId="1053908461" sldId="2147483648"/>
              <pc:sldLayoutMk cId="1357815217" sldId="2147483676"/>
              <ac:spMk id="13" creationId="{EDD07A21-40D1-84F5-DC8E-242CE619AF6A}"/>
            </ac:spMkLst>
          </pc:spChg>
        </pc:sldLayoutChg>
        <pc:sldLayoutChg chg="addSp modSp">
          <pc:chgData name="von Petersdorff, Marleen" userId="1c8ef240-9dfa-4f20-aef3-d0b68404e609" providerId="ADAL" clId="{C852E0C0-A188-864B-86EA-1FEDC37D98D8}" dt="2023-09-08T11:47:30.979" v="555" actId="14826"/>
          <pc:sldLayoutMkLst>
            <pc:docMk/>
            <pc:sldMasterMk cId="1053908461" sldId="2147483648"/>
            <pc:sldLayoutMk cId="309847693" sldId="2147483677"/>
          </pc:sldLayoutMkLst>
          <pc:spChg chg="add mod">
            <ac:chgData name="von Petersdorff, Marleen" userId="1c8ef240-9dfa-4f20-aef3-d0b68404e609" providerId="ADAL" clId="{C852E0C0-A188-864B-86EA-1FEDC37D98D8}" dt="2023-09-08T09:48:32.744" v="263"/>
            <ac:spMkLst>
              <pc:docMk/>
              <pc:sldMasterMk cId="1053908461" sldId="2147483648"/>
              <pc:sldLayoutMk cId="309847693" sldId="2147483677"/>
              <ac:spMk id="3" creationId="{9C707810-9893-87D9-9A61-7827447A8D7A}"/>
            </ac:spMkLst>
          </pc:spChg>
          <pc:spChg chg="add mod">
            <ac:chgData name="von Petersdorff, Marleen" userId="1c8ef240-9dfa-4f20-aef3-d0b68404e609" providerId="ADAL" clId="{C852E0C0-A188-864B-86EA-1FEDC37D98D8}" dt="2023-09-08T09:48:32.744" v="263"/>
            <ac:spMkLst>
              <pc:docMk/>
              <pc:sldMasterMk cId="1053908461" sldId="2147483648"/>
              <pc:sldLayoutMk cId="309847693" sldId="2147483677"/>
              <ac:spMk id="6" creationId="{4E2B4FBF-A196-8A33-D3F9-CAEA0CD2BE91}"/>
            </ac:spMkLst>
          </pc:spChg>
          <pc:spChg chg="add mod">
            <ac:chgData name="von Petersdorff, Marleen" userId="1c8ef240-9dfa-4f20-aef3-d0b68404e609" providerId="ADAL" clId="{C852E0C0-A188-864B-86EA-1FEDC37D98D8}" dt="2023-09-08T09:48:32.744" v="263"/>
            <ac:spMkLst>
              <pc:docMk/>
              <pc:sldMasterMk cId="1053908461" sldId="2147483648"/>
              <pc:sldLayoutMk cId="309847693" sldId="2147483677"/>
              <ac:spMk id="9" creationId="{51AB4FAA-9C35-FC29-64C4-B2B246D39244}"/>
            </ac:spMkLst>
          </pc:spChg>
          <pc:spChg chg="add mod">
            <ac:chgData name="von Petersdorff, Marleen" userId="1c8ef240-9dfa-4f20-aef3-d0b68404e609" providerId="ADAL" clId="{C852E0C0-A188-864B-86EA-1FEDC37D98D8}" dt="2023-09-08T09:48:32.744" v="263"/>
            <ac:spMkLst>
              <pc:docMk/>
              <pc:sldMasterMk cId="1053908461" sldId="2147483648"/>
              <pc:sldLayoutMk cId="309847693" sldId="2147483677"/>
              <ac:spMk id="11" creationId="{BF3273D5-1828-8B7E-480B-DDE2A563DE8C}"/>
            </ac:spMkLst>
          </pc:spChg>
          <pc:spChg chg="mod">
            <ac:chgData name="von Petersdorff, Marleen" userId="1c8ef240-9dfa-4f20-aef3-d0b68404e609" providerId="ADAL" clId="{C852E0C0-A188-864B-86EA-1FEDC37D98D8}" dt="2023-09-08T10:15:27.932" v="553" actId="207"/>
            <ac:spMkLst>
              <pc:docMk/>
              <pc:sldMasterMk cId="1053908461" sldId="2147483648"/>
              <pc:sldLayoutMk cId="309847693" sldId="2147483677"/>
              <ac:spMk id="18" creationId="{F80C9A85-811C-9ACC-5684-7D4417BBB91A}"/>
            </ac:spMkLst>
          </pc:spChg>
          <pc:picChg chg="mod">
            <ac:chgData name="von Petersdorff, Marleen" userId="1c8ef240-9dfa-4f20-aef3-d0b68404e609" providerId="ADAL" clId="{C852E0C0-A188-864B-86EA-1FEDC37D98D8}" dt="2023-09-08T11:47:30.979" v="555" actId="14826"/>
            <ac:picMkLst>
              <pc:docMk/>
              <pc:sldMasterMk cId="1053908461" sldId="2147483648"/>
              <pc:sldLayoutMk cId="309847693" sldId="2147483677"/>
              <ac:picMk id="8" creationId="{EA48BE50-4F11-B628-292D-3099855407EF}"/>
            </ac:picMkLst>
          </pc:picChg>
          <pc:picChg chg="mod">
            <ac:chgData name="von Petersdorff, Marleen" userId="1c8ef240-9dfa-4f20-aef3-d0b68404e609" providerId="ADAL" clId="{C852E0C0-A188-864B-86EA-1FEDC37D98D8}" dt="2023-09-08T11:47:18.110" v="554" actId="14826"/>
            <ac:picMkLst>
              <pc:docMk/>
              <pc:sldMasterMk cId="1053908461" sldId="2147483648"/>
              <pc:sldLayoutMk cId="309847693" sldId="2147483677"/>
              <ac:picMk id="12" creationId="{792C2267-61AC-227F-23DB-8527D0249E52}"/>
            </ac:picMkLst>
          </pc:picChg>
          <pc:picChg chg="mod">
            <ac:chgData name="von Petersdorff, Marleen" userId="1c8ef240-9dfa-4f20-aef3-d0b68404e609" providerId="ADAL" clId="{C852E0C0-A188-864B-86EA-1FEDC37D98D8}" dt="2023-09-08T11:47:30.979" v="555" actId="14826"/>
            <ac:picMkLst>
              <pc:docMk/>
              <pc:sldMasterMk cId="1053908461" sldId="2147483648"/>
              <pc:sldLayoutMk cId="309847693" sldId="2147483677"/>
              <ac:picMk id="13" creationId="{05E05062-F9DC-01D2-D694-9E3AF4921811}"/>
            </ac:picMkLst>
          </pc:picChg>
          <pc:picChg chg="mod">
            <ac:chgData name="von Petersdorff, Marleen" userId="1c8ef240-9dfa-4f20-aef3-d0b68404e609" providerId="ADAL" clId="{C852E0C0-A188-864B-86EA-1FEDC37D98D8}" dt="2023-09-08T11:47:18.110" v="554" actId="14826"/>
            <ac:picMkLst>
              <pc:docMk/>
              <pc:sldMasterMk cId="1053908461" sldId="2147483648"/>
              <pc:sldLayoutMk cId="309847693" sldId="2147483677"/>
              <ac:picMk id="15" creationId="{222DF0D1-77D7-FCD9-1FDB-093321C760F1}"/>
            </ac:picMkLst>
          </pc:picChg>
          <pc:picChg chg="mod">
            <ac:chgData name="von Petersdorff, Marleen" userId="1c8ef240-9dfa-4f20-aef3-d0b68404e609" providerId="ADAL" clId="{C852E0C0-A188-864B-86EA-1FEDC37D98D8}" dt="2023-09-08T11:47:30.979" v="555" actId="14826"/>
            <ac:picMkLst>
              <pc:docMk/>
              <pc:sldMasterMk cId="1053908461" sldId="2147483648"/>
              <pc:sldLayoutMk cId="309847693" sldId="2147483677"/>
              <ac:picMk id="25" creationId="{1086DC80-C5EE-E132-722A-E1A6B4FD5F61}"/>
            </ac:picMkLst>
          </pc:picChg>
          <pc:picChg chg="mod">
            <ac:chgData name="von Petersdorff, Marleen" userId="1c8ef240-9dfa-4f20-aef3-d0b68404e609" providerId="ADAL" clId="{C852E0C0-A188-864B-86EA-1FEDC37D98D8}" dt="2023-09-08T11:47:18.110" v="554" actId="14826"/>
            <ac:picMkLst>
              <pc:docMk/>
              <pc:sldMasterMk cId="1053908461" sldId="2147483648"/>
              <pc:sldLayoutMk cId="309847693" sldId="2147483677"/>
              <ac:picMk id="26" creationId="{2777C00E-927B-3A66-F654-1F66A26F4288}"/>
            </ac:picMkLst>
          </pc:picChg>
          <pc:picChg chg="mod">
            <ac:chgData name="von Petersdorff, Marleen" userId="1c8ef240-9dfa-4f20-aef3-d0b68404e609" providerId="ADAL" clId="{C852E0C0-A188-864B-86EA-1FEDC37D98D8}" dt="2023-09-08T11:47:30.979" v="555" actId="14826"/>
            <ac:picMkLst>
              <pc:docMk/>
              <pc:sldMasterMk cId="1053908461" sldId="2147483648"/>
              <pc:sldLayoutMk cId="309847693" sldId="2147483677"/>
              <ac:picMk id="29" creationId="{1FCEFB31-CD55-157C-E381-4AF36A22E2E1}"/>
            </ac:picMkLst>
          </pc:picChg>
          <pc:picChg chg="mod">
            <ac:chgData name="von Petersdorff, Marleen" userId="1c8ef240-9dfa-4f20-aef3-d0b68404e609" providerId="ADAL" clId="{C852E0C0-A188-864B-86EA-1FEDC37D98D8}" dt="2023-09-08T11:47:18.110" v="554" actId="14826"/>
            <ac:picMkLst>
              <pc:docMk/>
              <pc:sldMasterMk cId="1053908461" sldId="2147483648"/>
              <pc:sldLayoutMk cId="309847693" sldId="2147483677"/>
              <ac:picMk id="30" creationId="{7702BC93-3B34-0E1A-5ACB-6B5D8A03CF1B}"/>
            </ac:picMkLst>
          </pc:picChg>
        </pc:sldLayoutChg>
        <pc:sldLayoutChg chg="addSp delSp modSp mod">
          <pc:chgData name="von Petersdorff, Marleen" userId="1c8ef240-9dfa-4f20-aef3-d0b68404e609" providerId="ADAL" clId="{C852E0C0-A188-864B-86EA-1FEDC37D98D8}" dt="2023-09-08T09:45:21.780" v="201" actId="14826"/>
          <pc:sldLayoutMkLst>
            <pc:docMk/>
            <pc:sldMasterMk cId="1053908461" sldId="2147483648"/>
            <pc:sldLayoutMk cId="774683815" sldId="2147483678"/>
          </pc:sldLayoutMkLst>
          <pc:spChg chg="del">
            <ac:chgData name="von Petersdorff, Marleen" userId="1c8ef240-9dfa-4f20-aef3-d0b68404e609" providerId="ADAL" clId="{C852E0C0-A188-864B-86EA-1FEDC37D98D8}" dt="2023-09-08T09:42:20.108" v="176" actId="478"/>
            <ac:spMkLst>
              <pc:docMk/>
              <pc:sldMasterMk cId="1053908461" sldId="2147483648"/>
              <pc:sldLayoutMk cId="774683815" sldId="2147483678"/>
              <ac:spMk id="3" creationId="{0FE9B51C-6DB6-CD08-F3A3-7DB79B4E1873}"/>
            </ac:spMkLst>
          </pc:spChg>
          <pc:spChg chg="add del mod">
            <ac:chgData name="von Petersdorff, Marleen" userId="1c8ef240-9dfa-4f20-aef3-d0b68404e609" providerId="ADAL" clId="{C852E0C0-A188-864B-86EA-1FEDC37D98D8}" dt="2023-09-08T09:44:25.775" v="195" actId="478"/>
            <ac:spMkLst>
              <pc:docMk/>
              <pc:sldMasterMk cId="1053908461" sldId="2147483648"/>
              <pc:sldLayoutMk cId="774683815" sldId="2147483678"/>
              <ac:spMk id="6" creationId="{88860A73-D678-EC1D-5D6B-5F4394EF2D01}"/>
            </ac:spMkLst>
          </pc:spChg>
          <pc:spChg chg="mod">
            <ac:chgData name="von Petersdorff, Marleen" userId="1c8ef240-9dfa-4f20-aef3-d0b68404e609" providerId="ADAL" clId="{C852E0C0-A188-864B-86EA-1FEDC37D98D8}" dt="2023-09-08T09:42:18.917" v="175" actId="1076"/>
            <ac:spMkLst>
              <pc:docMk/>
              <pc:sldMasterMk cId="1053908461" sldId="2147483648"/>
              <pc:sldLayoutMk cId="774683815" sldId="2147483678"/>
              <ac:spMk id="13" creationId="{64C51B9D-3359-D4D6-B1FF-E6386FF868DA}"/>
            </ac:spMkLst>
          </pc:spChg>
          <pc:spChg chg="mod">
            <ac:chgData name="von Petersdorff, Marleen" userId="1c8ef240-9dfa-4f20-aef3-d0b68404e609" providerId="ADAL" clId="{C852E0C0-A188-864B-86EA-1FEDC37D98D8}" dt="2023-09-08T09:44:55.626" v="200" actId="1076"/>
            <ac:spMkLst>
              <pc:docMk/>
              <pc:sldMasterMk cId="1053908461" sldId="2147483648"/>
              <pc:sldLayoutMk cId="774683815" sldId="2147483678"/>
              <ac:spMk id="22" creationId="{FD703777-AD32-B83A-05D9-644E70E78321}"/>
            </ac:spMkLst>
          </pc:spChg>
          <pc:picChg chg="add mod">
            <ac:chgData name="von Petersdorff, Marleen" userId="1c8ef240-9dfa-4f20-aef3-d0b68404e609" providerId="ADAL" clId="{C852E0C0-A188-864B-86EA-1FEDC37D98D8}" dt="2023-09-08T09:45:21.780" v="201" actId="14826"/>
            <ac:picMkLst>
              <pc:docMk/>
              <pc:sldMasterMk cId="1053908461" sldId="2147483648"/>
              <pc:sldLayoutMk cId="774683815" sldId="2147483678"/>
              <ac:picMk id="9" creationId="{F221C60F-0EA0-D422-D7D7-12476D9A075B}"/>
            </ac:picMkLst>
          </pc:picChg>
        </pc:sldLayoutChg>
        <pc:sldLayoutChg chg="addSp delSp modSp mod">
          <pc:chgData name="von Petersdorff, Marleen" userId="1c8ef240-9dfa-4f20-aef3-d0b68404e609" providerId="ADAL" clId="{C852E0C0-A188-864B-86EA-1FEDC37D98D8}" dt="2023-09-08T10:10:39.267" v="446" actId="1076"/>
          <pc:sldLayoutMkLst>
            <pc:docMk/>
            <pc:sldMasterMk cId="1053908461" sldId="2147483648"/>
            <pc:sldLayoutMk cId="1666228590" sldId="2147483679"/>
          </pc:sldLayoutMkLst>
          <pc:spChg chg="add mod">
            <ac:chgData name="von Petersdorff, Marleen" userId="1c8ef240-9dfa-4f20-aef3-d0b68404e609" providerId="ADAL" clId="{C852E0C0-A188-864B-86EA-1FEDC37D98D8}" dt="2023-09-08T10:10:39.267" v="446" actId="1076"/>
            <ac:spMkLst>
              <pc:docMk/>
              <pc:sldMasterMk cId="1053908461" sldId="2147483648"/>
              <pc:sldLayoutMk cId="1666228590" sldId="2147483679"/>
              <ac:spMk id="2" creationId="{5A5BE1C2-5102-31E0-01A3-B016D21FA8C7}"/>
            </ac:spMkLst>
          </pc:spChg>
          <pc:spChg chg="del">
            <ac:chgData name="von Petersdorff, Marleen" userId="1c8ef240-9dfa-4f20-aef3-d0b68404e609" providerId="ADAL" clId="{C852E0C0-A188-864B-86EA-1FEDC37D98D8}" dt="2023-09-08T10:10:26.288" v="441" actId="478"/>
            <ac:spMkLst>
              <pc:docMk/>
              <pc:sldMasterMk cId="1053908461" sldId="2147483648"/>
              <pc:sldLayoutMk cId="1666228590" sldId="2147483679"/>
              <ac:spMk id="6" creationId="{EABD4384-1DCC-A03D-28B6-5A5C860174B9}"/>
            </ac:spMkLst>
          </pc:spChg>
        </pc:sldLayoutChg>
        <pc:sldLayoutChg chg="addSp delSp modSp mod">
          <pc:chgData name="von Petersdorff, Marleen" userId="1c8ef240-9dfa-4f20-aef3-d0b68404e609" providerId="ADAL" clId="{C852E0C0-A188-864B-86EA-1FEDC37D98D8}" dt="2023-09-08T09:20:47.722" v="71" actId="207"/>
          <pc:sldLayoutMkLst>
            <pc:docMk/>
            <pc:sldMasterMk cId="1053908461" sldId="2147483648"/>
            <pc:sldLayoutMk cId="1410865225" sldId="2147483680"/>
          </pc:sldLayoutMkLst>
          <pc:spChg chg="del">
            <ac:chgData name="von Petersdorff, Marleen" userId="1c8ef240-9dfa-4f20-aef3-d0b68404e609" providerId="ADAL" clId="{C852E0C0-A188-864B-86EA-1FEDC37D98D8}" dt="2023-09-08T09:18:37.682" v="62" actId="478"/>
            <ac:spMkLst>
              <pc:docMk/>
              <pc:sldMasterMk cId="1053908461" sldId="2147483648"/>
              <pc:sldLayoutMk cId="1410865225" sldId="2147483680"/>
              <ac:spMk id="2" creationId="{5DDE347C-7EFB-CB11-7059-E1AE761E4C90}"/>
            </ac:spMkLst>
          </pc:spChg>
          <pc:spChg chg="del">
            <ac:chgData name="von Petersdorff, Marleen" userId="1c8ef240-9dfa-4f20-aef3-d0b68404e609" providerId="ADAL" clId="{C852E0C0-A188-864B-86EA-1FEDC37D98D8}" dt="2023-09-08T09:18:37.682" v="62" actId="478"/>
            <ac:spMkLst>
              <pc:docMk/>
              <pc:sldMasterMk cId="1053908461" sldId="2147483648"/>
              <pc:sldLayoutMk cId="1410865225" sldId="2147483680"/>
              <ac:spMk id="5" creationId="{1F5E1024-BB4B-6AC7-0984-99A9EB00A026}"/>
            </ac:spMkLst>
          </pc:spChg>
          <pc:spChg chg="add mod">
            <ac:chgData name="von Petersdorff, Marleen" userId="1c8ef240-9dfa-4f20-aef3-d0b68404e609" providerId="ADAL" clId="{C852E0C0-A188-864B-86EA-1FEDC37D98D8}" dt="2023-09-08T09:20:27.981" v="68" actId="1076"/>
            <ac:spMkLst>
              <pc:docMk/>
              <pc:sldMasterMk cId="1053908461" sldId="2147483648"/>
              <pc:sldLayoutMk cId="1410865225" sldId="2147483680"/>
              <ac:spMk id="6" creationId="{76E6C3CE-F345-0F56-84F6-47577EB3758D}"/>
            </ac:spMkLst>
          </pc:spChg>
          <pc:spChg chg="del">
            <ac:chgData name="von Petersdorff, Marleen" userId="1c8ef240-9dfa-4f20-aef3-d0b68404e609" providerId="ADAL" clId="{C852E0C0-A188-864B-86EA-1FEDC37D98D8}" dt="2023-09-08T09:18:37.682" v="62" actId="478"/>
            <ac:spMkLst>
              <pc:docMk/>
              <pc:sldMasterMk cId="1053908461" sldId="2147483648"/>
              <pc:sldLayoutMk cId="1410865225" sldId="2147483680"/>
              <ac:spMk id="9" creationId="{BF085B08-9831-1E0B-EFE5-672B768AAAD8}"/>
            </ac:spMkLst>
          </pc:spChg>
          <pc:spChg chg="del">
            <ac:chgData name="von Petersdorff, Marleen" userId="1c8ef240-9dfa-4f20-aef3-d0b68404e609" providerId="ADAL" clId="{C852E0C0-A188-864B-86EA-1FEDC37D98D8}" dt="2023-09-08T09:18:20.008" v="59" actId="478"/>
            <ac:spMkLst>
              <pc:docMk/>
              <pc:sldMasterMk cId="1053908461" sldId="2147483648"/>
              <pc:sldLayoutMk cId="1410865225" sldId="2147483680"/>
              <ac:spMk id="10" creationId="{4CAB97E3-98F2-9A7B-A330-825714025A5A}"/>
            </ac:spMkLst>
          </pc:spChg>
          <pc:spChg chg="add mod">
            <ac:chgData name="von Petersdorff, Marleen" userId="1c8ef240-9dfa-4f20-aef3-d0b68404e609" providerId="ADAL" clId="{C852E0C0-A188-864B-86EA-1FEDC37D98D8}" dt="2023-09-08T09:20:44.974" v="70" actId="207"/>
            <ac:spMkLst>
              <pc:docMk/>
              <pc:sldMasterMk cId="1053908461" sldId="2147483648"/>
              <pc:sldLayoutMk cId="1410865225" sldId="2147483680"/>
              <ac:spMk id="12" creationId="{03183314-B934-23D6-2FA2-8DD9DD1A592D}"/>
            </ac:spMkLst>
          </pc:spChg>
          <pc:spChg chg="add mod">
            <ac:chgData name="von Petersdorff, Marleen" userId="1c8ef240-9dfa-4f20-aef3-d0b68404e609" providerId="ADAL" clId="{C852E0C0-A188-864B-86EA-1FEDC37D98D8}" dt="2023-09-08T09:18:38.778" v="63"/>
            <ac:spMkLst>
              <pc:docMk/>
              <pc:sldMasterMk cId="1053908461" sldId="2147483648"/>
              <pc:sldLayoutMk cId="1410865225" sldId="2147483680"/>
              <ac:spMk id="14" creationId="{497329EE-3DC5-7C94-EA0A-C3FC4ED8E42F}"/>
            </ac:spMkLst>
          </pc:spChg>
          <pc:spChg chg="add mod">
            <ac:chgData name="von Petersdorff, Marleen" userId="1c8ef240-9dfa-4f20-aef3-d0b68404e609" providerId="ADAL" clId="{C852E0C0-A188-864B-86EA-1FEDC37D98D8}" dt="2023-09-08T09:20:47.722" v="71" actId="207"/>
            <ac:spMkLst>
              <pc:docMk/>
              <pc:sldMasterMk cId="1053908461" sldId="2147483648"/>
              <pc:sldLayoutMk cId="1410865225" sldId="2147483680"/>
              <ac:spMk id="15" creationId="{B252DA09-249F-7AAE-21DA-384A50DA01A5}"/>
            </ac:spMkLst>
          </pc:spChg>
          <pc:picChg chg="add mod">
            <ac:chgData name="von Petersdorff, Marleen" userId="1c8ef240-9dfa-4f20-aef3-d0b68404e609" providerId="ADAL" clId="{C852E0C0-A188-864B-86EA-1FEDC37D98D8}" dt="2023-09-08T09:18:25.380" v="61" actId="1076"/>
            <ac:picMkLst>
              <pc:docMk/>
              <pc:sldMasterMk cId="1053908461" sldId="2147483648"/>
              <pc:sldLayoutMk cId="1410865225" sldId="2147483680"/>
              <ac:picMk id="3" creationId="{6A3C48A1-1F40-09E0-5D8F-748DBD498D29}"/>
            </ac:picMkLst>
          </pc:picChg>
          <pc:picChg chg="del">
            <ac:chgData name="von Petersdorff, Marleen" userId="1c8ef240-9dfa-4f20-aef3-d0b68404e609" providerId="ADAL" clId="{C852E0C0-A188-864B-86EA-1FEDC37D98D8}" dt="2023-09-08T09:18:19.264" v="58" actId="478"/>
            <ac:picMkLst>
              <pc:docMk/>
              <pc:sldMasterMk cId="1053908461" sldId="2147483648"/>
              <pc:sldLayoutMk cId="1410865225" sldId="2147483680"/>
              <ac:picMk id="8" creationId="{271914C9-E268-B511-8EE5-B9011F46CF87}"/>
            </ac:picMkLst>
          </pc:picChg>
          <pc:picChg chg="del">
            <ac:chgData name="von Petersdorff, Marleen" userId="1c8ef240-9dfa-4f20-aef3-d0b68404e609" providerId="ADAL" clId="{C852E0C0-A188-864B-86EA-1FEDC37D98D8}" dt="2023-09-08T09:18:37.682" v="62" actId="478"/>
            <ac:picMkLst>
              <pc:docMk/>
              <pc:sldMasterMk cId="1053908461" sldId="2147483648"/>
              <pc:sldLayoutMk cId="1410865225" sldId="2147483680"/>
              <ac:picMk id="13" creationId="{2C7FB5D1-E257-AE05-B0D1-010319823C7A}"/>
            </ac:picMkLst>
          </pc:picChg>
          <pc:picChg chg="add mod">
            <ac:chgData name="von Petersdorff, Marleen" userId="1c8ef240-9dfa-4f20-aef3-d0b68404e609" providerId="ADAL" clId="{C852E0C0-A188-864B-86EA-1FEDC37D98D8}" dt="2023-09-08T09:18:38.778" v="63"/>
            <ac:picMkLst>
              <pc:docMk/>
              <pc:sldMasterMk cId="1053908461" sldId="2147483648"/>
              <pc:sldLayoutMk cId="1410865225" sldId="2147483680"/>
              <ac:picMk id="16" creationId="{0CE2F9FC-BFF9-F511-C2AA-267A14786252}"/>
            </ac:picMkLst>
          </pc:picChg>
        </pc:sldLayoutChg>
        <pc:sldLayoutChg chg="addSp delSp modSp mod">
          <pc:chgData name="von Petersdorff, Marleen" userId="1c8ef240-9dfa-4f20-aef3-d0b68404e609" providerId="ADAL" clId="{C852E0C0-A188-864B-86EA-1FEDC37D98D8}" dt="2023-09-08T09:46:52.462" v="231"/>
          <pc:sldLayoutMkLst>
            <pc:docMk/>
            <pc:sldMasterMk cId="1053908461" sldId="2147483648"/>
            <pc:sldLayoutMk cId="1921467661" sldId="2147483684"/>
          </pc:sldLayoutMkLst>
          <pc:spChg chg="del">
            <ac:chgData name="von Petersdorff, Marleen" userId="1c8ef240-9dfa-4f20-aef3-d0b68404e609" providerId="ADAL" clId="{C852E0C0-A188-864B-86EA-1FEDC37D98D8}" dt="2023-09-08T09:45:39.066" v="203" actId="478"/>
            <ac:spMkLst>
              <pc:docMk/>
              <pc:sldMasterMk cId="1053908461" sldId="2147483648"/>
              <pc:sldLayoutMk cId="1921467661" sldId="2147483684"/>
              <ac:spMk id="3" creationId="{E15D5130-D3A2-A244-3B5E-D4C847323B7D}"/>
            </ac:spMkLst>
          </pc:spChg>
          <pc:spChg chg="add mod">
            <ac:chgData name="von Petersdorff, Marleen" userId="1c8ef240-9dfa-4f20-aef3-d0b68404e609" providerId="ADAL" clId="{C852E0C0-A188-864B-86EA-1FEDC37D98D8}" dt="2023-09-08T09:45:46.539" v="208" actId="1076"/>
            <ac:spMkLst>
              <pc:docMk/>
              <pc:sldMasterMk cId="1053908461" sldId="2147483648"/>
              <pc:sldLayoutMk cId="1921467661" sldId="2147483684"/>
              <ac:spMk id="5" creationId="{CCF2088D-F65D-75DD-5FC8-D5D55EBA558B}"/>
            </ac:spMkLst>
          </pc:spChg>
          <pc:spChg chg="add mod">
            <ac:chgData name="von Petersdorff, Marleen" userId="1c8ef240-9dfa-4f20-aef3-d0b68404e609" providerId="ADAL" clId="{C852E0C0-A188-864B-86EA-1FEDC37D98D8}" dt="2023-09-08T09:46:52.462" v="231"/>
            <ac:spMkLst>
              <pc:docMk/>
              <pc:sldMasterMk cId="1053908461" sldId="2147483648"/>
              <pc:sldLayoutMk cId="1921467661" sldId="2147483684"/>
              <ac:spMk id="7" creationId="{D51454A8-2B60-EFF0-6832-7FEC05961FCE}"/>
            </ac:spMkLst>
          </pc:spChg>
          <pc:spChg chg="add mod">
            <ac:chgData name="von Petersdorff, Marleen" userId="1c8ef240-9dfa-4f20-aef3-d0b68404e609" providerId="ADAL" clId="{C852E0C0-A188-864B-86EA-1FEDC37D98D8}" dt="2023-09-08T09:46:52.462" v="231"/>
            <ac:spMkLst>
              <pc:docMk/>
              <pc:sldMasterMk cId="1053908461" sldId="2147483648"/>
              <pc:sldLayoutMk cId="1921467661" sldId="2147483684"/>
              <ac:spMk id="8" creationId="{5FB335E6-7AC1-8CDD-9005-A7C1EE97FBBB}"/>
            </ac:spMkLst>
          </pc:spChg>
          <pc:spChg chg="add mod">
            <ac:chgData name="von Petersdorff, Marleen" userId="1c8ef240-9dfa-4f20-aef3-d0b68404e609" providerId="ADAL" clId="{C852E0C0-A188-864B-86EA-1FEDC37D98D8}" dt="2023-09-08T09:46:52.462" v="231"/>
            <ac:spMkLst>
              <pc:docMk/>
              <pc:sldMasterMk cId="1053908461" sldId="2147483648"/>
              <pc:sldLayoutMk cId="1921467661" sldId="2147483684"/>
              <ac:spMk id="9" creationId="{BA83B742-F159-4EE5-EDFD-57491BE40C6F}"/>
            </ac:spMkLst>
          </pc:spChg>
        </pc:sldLayoutChg>
        <pc:sldLayoutChg chg="addSp delSp modSp mod">
          <pc:chgData name="von Petersdorff, Marleen" userId="1c8ef240-9dfa-4f20-aef3-d0b68404e609" providerId="ADAL" clId="{C852E0C0-A188-864B-86EA-1FEDC37D98D8}" dt="2023-09-08T09:46:48.549" v="230" actId="1037"/>
          <pc:sldLayoutMkLst>
            <pc:docMk/>
            <pc:sldMasterMk cId="1053908461" sldId="2147483648"/>
            <pc:sldLayoutMk cId="4081283946" sldId="2147483685"/>
          </pc:sldLayoutMkLst>
          <pc:spChg chg="add mod">
            <ac:chgData name="von Petersdorff, Marleen" userId="1c8ef240-9dfa-4f20-aef3-d0b68404e609" providerId="ADAL" clId="{C852E0C0-A188-864B-86EA-1FEDC37D98D8}" dt="2023-09-08T09:46:48.549" v="230" actId="1037"/>
            <ac:spMkLst>
              <pc:docMk/>
              <pc:sldMasterMk cId="1053908461" sldId="2147483648"/>
              <pc:sldLayoutMk cId="4081283946" sldId="2147483685"/>
              <ac:spMk id="3" creationId="{DD045A13-203B-07A4-237E-0851D7BA42FB}"/>
            </ac:spMkLst>
          </pc:spChg>
          <pc:spChg chg="del">
            <ac:chgData name="von Petersdorff, Marleen" userId="1c8ef240-9dfa-4f20-aef3-d0b68404e609" providerId="ADAL" clId="{C852E0C0-A188-864B-86EA-1FEDC37D98D8}" dt="2023-09-08T09:45:27.056" v="202" actId="478"/>
            <ac:spMkLst>
              <pc:docMk/>
              <pc:sldMasterMk cId="1053908461" sldId="2147483648"/>
              <pc:sldLayoutMk cId="4081283946" sldId="2147483685"/>
              <ac:spMk id="7" creationId="{C9AA2237-5C55-1086-E074-1CCAA3A179F2}"/>
            </ac:spMkLst>
          </pc:spChg>
          <pc:spChg chg="add mod">
            <ac:chgData name="von Petersdorff, Marleen" userId="1c8ef240-9dfa-4f20-aef3-d0b68404e609" providerId="ADAL" clId="{C852E0C0-A188-864B-86EA-1FEDC37D98D8}" dt="2023-09-08T09:46:48.549" v="230" actId="1037"/>
            <ac:spMkLst>
              <pc:docMk/>
              <pc:sldMasterMk cId="1053908461" sldId="2147483648"/>
              <pc:sldLayoutMk cId="4081283946" sldId="2147483685"/>
              <ac:spMk id="10" creationId="{5D4AB050-D68A-B4DC-C88F-1400DF0877D7}"/>
            </ac:spMkLst>
          </pc:spChg>
          <pc:spChg chg="add mod">
            <ac:chgData name="von Petersdorff, Marleen" userId="1c8ef240-9dfa-4f20-aef3-d0b68404e609" providerId="ADAL" clId="{C852E0C0-A188-864B-86EA-1FEDC37D98D8}" dt="2023-09-08T09:46:48.549" v="230" actId="1037"/>
            <ac:spMkLst>
              <pc:docMk/>
              <pc:sldMasterMk cId="1053908461" sldId="2147483648"/>
              <pc:sldLayoutMk cId="4081283946" sldId="2147483685"/>
              <ac:spMk id="11" creationId="{1CC973E9-F383-8E91-D17D-58A70CE40C6D}"/>
            </ac:spMkLst>
          </pc:spChg>
        </pc:sldLayoutChg>
        <pc:sldLayoutChg chg="addSp delSp modSp mod">
          <pc:chgData name="von Petersdorff, Marleen" userId="1c8ef240-9dfa-4f20-aef3-d0b68404e609" providerId="ADAL" clId="{C852E0C0-A188-864B-86EA-1FEDC37D98D8}" dt="2023-09-08T09:46:59.293" v="233"/>
          <pc:sldLayoutMkLst>
            <pc:docMk/>
            <pc:sldMasterMk cId="1053908461" sldId="2147483648"/>
            <pc:sldLayoutMk cId="2650081133" sldId="2147483686"/>
          </pc:sldLayoutMkLst>
          <pc:spChg chg="add mod">
            <ac:chgData name="von Petersdorff, Marleen" userId="1c8ef240-9dfa-4f20-aef3-d0b68404e609" providerId="ADAL" clId="{C852E0C0-A188-864B-86EA-1FEDC37D98D8}" dt="2023-09-08T09:46:59.293" v="233"/>
            <ac:spMkLst>
              <pc:docMk/>
              <pc:sldMasterMk cId="1053908461" sldId="2147483648"/>
              <pc:sldLayoutMk cId="2650081133" sldId="2147483686"/>
              <ac:spMk id="2" creationId="{365C1E03-2DDE-8117-470C-03D2EBB72396}"/>
            </ac:spMkLst>
          </pc:spChg>
          <pc:spChg chg="add mod">
            <ac:chgData name="von Petersdorff, Marleen" userId="1c8ef240-9dfa-4f20-aef3-d0b68404e609" providerId="ADAL" clId="{C852E0C0-A188-864B-86EA-1FEDC37D98D8}" dt="2023-09-08T09:46:59.293" v="233"/>
            <ac:spMkLst>
              <pc:docMk/>
              <pc:sldMasterMk cId="1053908461" sldId="2147483648"/>
              <pc:sldLayoutMk cId="2650081133" sldId="2147483686"/>
              <ac:spMk id="4" creationId="{777BACCA-F02F-92AB-0370-B41FB3497DBD}"/>
            </ac:spMkLst>
          </pc:spChg>
          <pc:spChg chg="add mod">
            <ac:chgData name="von Petersdorff, Marleen" userId="1c8ef240-9dfa-4f20-aef3-d0b68404e609" providerId="ADAL" clId="{C852E0C0-A188-864B-86EA-1FEDC37D98D8}" dt="2023-09-08T09:46:59.293" v="233"/>
            <ac:spMkLst>
              <pc:docMk/>
              <pc:sldMasterMk cId="1053908461" sldId="2147483648"/>
              <pc:sldLayoutMk cId="2650081133" sldId="2147483686"/>
              <ac:spMk id="5" creationId="{53CE19C2-46AB-08CA-31A0-432B5953B861}"/>
            </ac:spMkLst>
          </pc:spChg>
          <pc:spChg chg="mod">
            <ac:chgData name="von Petersdorff, Marleen" userId="1c8ef240-9dfa-4f20-aef3-d0b68404e609" providerId="ADAL" clId="{C852E0C0-A188-864B-86EA-1FEDC37D98D8}" dt="2023-09-08T09:32:13.963" v="95" actId="1076"/>
            <ac:spMkLst>
              <pc:docMk/>
              <pc:sldMasterMk cId="1053908461" sldId="2147483648"/>
              <pc:sldLayoutMk cId="2650081133" sldId="2147483686"/>
              <ac:spMk id="9" creationId="{93341EF9-58A7-D7A1-5EC4-9B1E83FB923B}"/>
            </ac:spMkLst>
          </pc:spChg>
          <pc:spChg chg="mod">
            <ac:chgData name="von Petersdorff, Marleen" userId="1c8ef240-9dfa-4f20-aef3-d0b68404e609" providerId="ADAL" clId="{C852E0C0-A188-864B-86EA-1FEDC37D98D8}" dt="2023-09-08T09:32:13.963" v="95" actId="1076"/>
            <ac:spMkLst>
              <pc:docMk/>
              <pc:sldMasterMk cId="1053908461" sldId="2147483648"/>
              <pc:sldLayoutMk cId="2650081133" sldId="2147483686"/>
              <ac:spMk id="10" creationId="{5CF9325C-69F1-5F27-77B9-B1BB474B97FB}"/>
            </ac:spMkLst>
          </pc:spChg>
          <pc:spChg chg="del">
            <ac:chgData name="von Petersdorff, Marleen" userId="1c8ef240-9dfa-4f20-aef3-d0b68404e609" providerId="ADAL" clId="{C852E0C0-A188-864B-86EA-1FEDC37D98D8}" dt="2023-09-08T09:32:04.017" v="94" actId="478"/>
            <ac:spMkLst>
              <pc:docMk/>
              <pc:sldMasterMk cId="1053908461" sldId="2147483648"/>
              <pc:sldLayoutMk cId="2650081133" sldId="2147483686"/>
              <ac:spMk id="11" creationId="{CAA987C9-9C50-200A-5026-20DBA184BDC5}"/>
            </ac:spMkLst>
          </pc:spChg>
        </pc:sldLayoutChg>
        <pc:sldLayoutChg chg="addSp delSp modSp mod">
          <pc:chgData name="von Petersdorff, Marleen" userId="1c8ef240-9dfa-4f20-aef3-d0b68404e609" providerId="ADAL" clId="{C852E0C0-A188-864B-86EA-1FEDC37D98D8}" dt="2023-09-08T09:46:55.442" v="232"/>
          <pc:sldLayoutMkLst>
            <pc:docMk/>
            <pc:sldMasterMk cId="1053908461" sldId="2147483648"/>
            <pc:sldLayoutMk cId="3729020123" sldId="2147483687"/>
          </pc:sldLayoutMkLst>
          <pc:spChg chg="add mod">
            <ac:chgData name="von Petersdorff, Marleen" userId="1c8ef240-9dfa-4f20-aef3-d0b68404e609" providerId="ADAL" clId="{C852E0C0-A188-864B-86EA-1FEDC37D98D8}" dt="2023-09-08T09:46:55.442" v="232"/>
            <ac:spMkLst>
              <pc:docMk/>
              <pc:sldMasterMk cId="1053908461" sldId="2147483648"/>
              <pc:sldLayoutMk cId="3729020123" sldId="2147483687"/>
              <ac:spMk id="8" creationId="{2C364750-B1F7-C801-033D-5E4DC2F4DF20}"/>
            </ac:spMkLst>
          </pc:spChg>
          <pc:spChg chg="add mod">
            <ac:chgData name="von Petersdorff, Marleen" userId="1c8ef240-9dfa-4f20-aef3-d0b68404e609" providerId="ADAL" clId="{C852E0C0-A188-864B-86EA-1FEDC37D98D8}" dt="2023-09-08T09:46:55.442" v="232"/>
            <ac:spMkLst>
              <pc:docMk/>
              <pc:sldMasterMk cId="1053908461" sldId="2147483648"/>
              <pc:sldLayoutMk cId="3729020123" sldId="2147483687"/>
              <ac:spMk id="11" creationId="{C433351A-4603-FBC1-2992-93923F299A29}"/>
            </ac:spMkLst>
          </pc:spChg>
          <pc:spChg chg="add mod">
            <ac:chgData name="von Petersdorff, Marleen" userId="1c8ef240-9dfa-4f20-aef3-d0b68404e609" providerId="ADAL" clId="{C852E0C0-A188-864B-86EA-1FEDC37D98D8}" dt="2023-09-08T09:46:55.442" v="232"/>
            <ac:spMkLst>
              <pc:docMk/>
              <pc:sldMasterMk cId="1053908461" sldId="2147483648"/>
              <pc:sldLayoutMk cId="3729020123" sldId="2147483687"/>
              <ac:spMk id="14" creationId="{B453DE5B-9B07-3049-CF5D-C73C7CF01B40}"/>
            </ac:spMkLst>
          </pc:spChg>
          <pc:spChg chg="del">
            <ac:chgData name="von Petersdorff, Marleen" userId="1c8ef240-9dfa-4f20-aef3-d0b68404e609" providerId="ADAL" clId="{C852E0C0-A188-864B-86EA-1FEDC37D98D8}" dt="2023-09-08T09:32:24.917" v="96" actId="478"/>
            <ac:spMkLst>
              <pc:docMk/>
              <pc:sldMasterMk cId="1053908461" sldId="2147483648"/>
              <pc:sldLayoutMk cId="3729020123" sldId="2147483687"/>
              <ac:spMk id="16" creationId="{EED0BD8C-D031-9798-3E30-883BDEFF7FFA}"/>
            </ac:spMkLst>
          </pc:spChg>
          <pc:picChg chg="add mod modCrop">
            <ac:chgData name="von Petersdorff, Marleen" userId="1c8ef240-9dfa-4f20-aef3-d0b68404e609" providerId="ADAL" clId="{C852E0C0-A188-864B-86EA-1FEDC37D98D8}" dt="2023-09-08T09:33:22.670" v="112" actId="14100"/>
            <ac:picMkLst>
              <pc:docMk/>
              <pc:sldMasterMk cId="1053908461" sldId="2147483648"/>
              <pc:sldLayoutMk cId="3729020123" sldId="2147483687"/>
              <ac:picMk id="2" creationId="{88A938D0-FB76-8217-4CEF-AEF4B78F1C15}"/>
            </ac:picMkLst>
          </pc:picChg>
          <pc:picChg chg="add mod">
            <ac:chgData name="von Petersdorff, Marleen" userId="1c8ef240-9dfa-4f20-aef3-d0b68404e609" providerId="ADAL" clId="{C852E0C0-A188-864B-86EA-1FEDC37D98D8}" dt="2023-09-08T09:33:13.578" v="110" actId="1076"/>
            <ac:picMkLst>
              <pc:docMk/>
              <pc:sldMasterMk cId="1053908461" sldId="2147483648"/>
              <pc:sldLayoutMk cId="3729020123" sldId="2147483687"/>
              <ac:picMk id="3" creationId="{2A2BBF2F-7E62-ADC0-DD1A-89DBE55A7AF9}"/>
            </ac:picMkLst>
          </pc:picChg>
          <pc:picChg chg="del">
            <ac:chgData name="von Petersdorff, Marleen" userId="1c8ef240-9dfa-4f20-aef3-d0b68404e609" providerId="ADAL" clId="{C852E0C0-A188-864B-86EA-1FEDC37D98D8}" dt="2023-09-08T09:32:41.060" v="99" actId="478"/>
            <ac:picMkLst>
              <pc:docMk/>
              <pc:sldMasterMk cId="1053908461" sldId="2147483648"/>
              <pc:sldLayoutMk cId="3729020123" sldId="2147483687"/>
              <ac:picMk id="9" creationId="{50B66B02-CD60-7153-3E6F-3AC068D554D5}"/>
            </ac:picMkLst>
          </pc:picChg>
        </pc:sldLayoutChg>
        <pc:sldLayoutChg chg="addSp delSp modSp">
          <pc:chgData name="von Petersdorff, Marleen" userId="1c8ef240-9dfa-4f20-aef3-d0b68404e609" providerId="ADAL" clId="{C852E0C0-A188-864B-86EA-1FEDC37D98D8}" dt="2023-09-08T09:32:39.009" v="98"/>
          <pc:sldLayoutMkLst>
            <pc:docMk/>
            <pc:sldMasterMk cId="1053908461" sldId="2147483648"/>
            <pc:sldLayoutMk cId="624699027" sldId="2147483688"/>
          </pc:sldLayoutMkLst>
          <pc:picChg chg="add del mod">
            <ac:chgData name="von Petersdorff, Marleen" userId="1c8ef240-9dfa-4f20-aef3-d0b68404e609" providerId="ADAL" clId="{C852E0C0-A188-864B-86EA-1FEDC37D98D8}" dt="2023-09-08T09:32:39.009" v="98"/>
            <ac:picMkLst>
              <pc:docMk/>
              <pc:sldMasterMk cId="1053908461" sldId="2147483648"/>
              <pc:sldLayoutMk cId="624699027" sldId="2147483688"/>
              <ac:picMk id="3" creationId="{976CD9C9-C68E-2048-F537-2A6E5DB340A6}"/>
            </ac:picMkLst>
          </pc:picChg>
          <pc:picChg chg="add del mod">
            <ac:chgData name="von Petersdorff, Marleen" userId="1c8ef240-9dfa-4f20-aef3-d0b68404e609" providerId="ADAL" clId="{C852E0C0-A188-864B-86EA-1FEDC37D98D8}" dt="2023-09-08T09:32:39.009" v="98"/>
            <ac:picMkLst>
              <pc:docMk/>
              <pc:sldMasterMk cId="1053908461" sldId="2147483648"/>
              <pc:sldLayoutMk cId="624699027" sldId="2147483688"/>
              <ac:picMk id="6" creationId="{1D30EB92-A90D-93D1-7ACD-1E9764AE5BDD}"/>
            </ac:picMkLst>
          </pc:picChg>
        </pc:sldLayoutChg>
        <pc:sldLayoutChg chg="addSp modSp">
          <pc:chgData name="von Petersdorff, Marleen" userId="1c8ef240-9dfa-4f20-aef3-d0b68404e609" providerId="ADAL" clId="{C852E0C0-A188-864B-86EA-1FEDC37D98D8}" dt="2023-09-08T10:15:06.064" v="547" actId="207"/>
          <pc:sldLayoutMkLst>
            <pc:docMk/>
            <pc:sldMasterMk cId="1053908461" sldId="2147483648"/>
            <pc:sldLayoutMk cId="2323736732" sldId="2147483689"/>
          </pc:sldLayoutMkLst>
          <pc:spChg chg="add mod">
            <ac:chgData name="von Petersdorff, Marleen" userId="1c8ef240-9dfa-4f20-aef3-d0b68404e609" providerId="ADAL" clId="{C852E0C0-A188-864B-86EA-1FEDC37D98D8}" dt="2023-09-08T09:48:20.804" v="258"/>
            <ac:spMkLst>
              <pc:docMk/>
              <pc:sldMasterMk cId="1053908461" sldId="2147483648"/>
              <pc:sldLayoutMk cId="2323736732" sldId="2147483689"/>
              <ac:spMk id="2" creationId="{3B98AE84-11DA-39D3-E6FC-49CAF9AC59F6}"/>
            </ac:spMkLst>
          </pc:spChg>
          <pc:spChg chg="mod">
            <ac:chgData name="von Petersdorff, Marleen" userId="1c8ef240-9dfa-4f20-aef3-d0b68404e609" providerId="ADAL" clId="{C852E0C0-A188-864B-86EA-1FEDC37D98D8}" dt="2023-09-08T10:15:06.064" v="547" actId="207"/>
            <ac:spMkLst>
              <pc:docMk/>
              <pc:sldMasterMk cId="1053908461" sldId="2147483648"/>
              <pc:sldLayoutMk cId="2323736732" sldId="2147483689"/>
              <ac:spMk id="6" creationId="{51121D3E-E8DB-00CE-6734-C6074A4AD433}"/>
            </ac:spMkLst>
          </pc:spChg>
          <pc:spChg chg="add mod">
            <ac:chgData name="von Petersdorff, Marleen" userId="1c8ef240-9dfa-4f20-aef3-d0b68404e609" providerId="ADAL" clId="{C852E0C0-A188-864B-86EA-1FEDC37D98D8}" dt="2023-09-08T09:48:20.804" v="258"/>
            <ac:spMkLst>
              <pc:docMk/>
              <pc:sldMasterMk cId="1053908461" sldId="2147483648"/>
              <pc:sldLayoutMk cId="2323736732" sldId="2147483689"/>
              <ac:spMk id="8" creationId="{C1D493E7-8866-E088-AF65-4E8A484FCD2D}"/>
            </ac:spMkLst>
          </pc:spChg>
          <pc:spChg chg="add mod">
            <ac:chgData name="von Petersdorff, Marleen" userId="1c8ef240-9dfa-4f20-aef3-d0b68404e609" providerId="ADAL" clId="{C852E0C0-A188-864B-86EA-1FEDC37D98D8}" dt="2023-09-08T09:48:20.804" v="258"/>
            <ac:spMkLst>
              <pc:docMk/>
              <pc:sldMasterMk cId="1053908461" sldId="2147483648"/>
              <pc:sldLayoutMk cId="2323736732" sldId="2147483689"/>
              <ac:spMk id="10" creationId="{59DB8BB6-CB46-1323-95D9-9F7970D38D08}"/>
            </ac:spMkLst>
          </pc:spChg>
          <pc:spChg chg="add mod">
            <ac:chgData name="von Petersdorff, Marleen" userId="1c8ef240-9dfa-4f20-aef3-d0b68404e609" providerId="ADAL" clId="{C852E0C0-A188-864B-86EA-1FEDC37D98D8}" dt="2023-09-08T09:48:20.804" v="258"/>
            <ac:spMkLst>
              <pc:docMk/>
              <pc:sldMasterMk cId="1053908461" sldId="2147483648"/>
              <pc:sldLayoutMk cId="2323736732" sldId="2147483689"/>
              <ac:spMk id="11" creationId="{3456A3D2-1724-3B59-19F1-477ED74C08CD}"/>
            </ac:spMkLst>
          </pc:spChg>
          <pc:spChg chg="mod">
            <ac:chgData name="von Petersdorff, Marleen" userId="1c8ef240-9dfa-4f20-aef3-d0b68404e609" providerId="ADAL" clId="{C852E0C0-A188-864B-86EA-1FEDC37D98D8}" dt="2023-09-08T10:15:06.064" v="547" actId="207"/>
            <ac:spMkLst>
              <pc:docMk/>
              <pc:sldMasterMk cId="1053908461" sldId="2147483648"/>
              <pc:sldLayoutMk cId="2323736732" sldId="2147483689"/>
              <ac:spMk id="16" creationId="{B4E0FC90-C0FE-FA3E-AE63-E49B1D166DF1}"/>
            </ac:spMkLst>
          </pc:spChg>
        </pc:sldLayoutChg>
        <pc:sldLayoutChg chg="modSp">
          <pc:chgData name="von Petersdorff, Marleen" userId="1c8ef240-9dfa-4f20-aef3-d0b68404e609" providerId="ADAL" clId="{C852E0C0-A188-864B-86EA-1FEDC37D98D8}" dt="2023-09-08T10:14:48.270" v="543" actId="207"/>
          <pc:sldLayoutMkLst>
            <pc:docMk/>
            <pc:sldMasterMk cId="1053908461" sldId="2147483648"/>
            <pc:sldLayoutMk cId="4120164300" sldId="2147483692"/>
          </pc:sldLayoutMkLst>
          <pc:spChg chg="mod">
            <ac:chgData name="von Petersdorff, Marleen" userId="1c8ef240-9dfa-4f20-aef3-d0b68404e609" providerId="ADAL" clId="{C852E0C0-A188-864B-86EA-1FEDC37D98D8}" dt="2023-09-08T10:14:48.270" v="543" actId="207"/>
            <ac:spMkLst>
              <pc:docMk/>
              <pc:sldMasterMk cId="1053908461" sldId="2147483648"/>
              <pc:sldLayoutMk cId="4120164300" sldId="2147483692"/>
              <ac:spMk id="2" creationId="{C8679D2E-F27F-B3BB-4568-2D10C09CA56C}"/>
            </ac:spMkLst>
          </pc:spChg>
        </pc:sldLayoutChg>
        <pc:sldLayoutChg chg="addSp modSp">
          <pc:chgData name="von Petersdorff, Marleen" userId="1c8ef240-9dfa-4f20-aef3-d0b68404e609" providerId="ADAL" clId="{C852E0C0-A188-864B-86EA-1FEDC37D98D8}" dt="2023-09-08T10:14:06.762" v="535" actId="207"/>
          <pc:sldLayoutMkLst>
            <pc:docMk/>
            <pc:sldMasterMk cId="1053908461" sldId="2147483648"/>
            <pc:sldLayoutMk cId="3150447322" sldId="2147483694"/>
          </pc:sldLayoutMkLst>
          <pc:spChg chg="mod">
            <ac:chgData name="von Petersdorff, Marleen" userId="1c8ef240-9dfa-4f20-aef3-d0b68404e609" providerId="ADAL" clId="{C852E0C0-A188-864B-86EA-1FEDC37D98D8}" dt="2023-09-08T10:14:06.762" v="535" actId="207"/>
            <ac:spMkLst>
              <pc:docMk/>
              <pc:sldMasterMk cId="1053908461" sldId="2147483648"/>
              <pc:sldLayoutMk cId="3150447322" sldId="2147483694"/>
              <ac:spMk id="2" creationId="{609D6E07-558D-3C59-C985-7AB596CB77D2}"/>
            </ac:spMkLst>
          </pc:spChg>
          <pc:spChg chg="add mod">
            <ac:chgData name="von Petersdorff, Marleen" userId="1c8ef240-9dfa-4f20-aef3-d0b68404e609" providerId="ADAL" clId="{C852E0C0-A188-864B-86EA-1FEDC37D98D8}" dt="2023-09-08T09:47:35.545" v="246"/>
            <ac:spMkLst>
              <pc:docMk/>
              <pc:sldMasterMk cId="1053908461" sldId="2147483648"/>
              <pc:sldLayoutMk cId="3150447322" sldId="2147483694"/>
              <ac:spMk id="3" creationId="{80582DA5-EDCD-E56B-BA34-72095F95FFBF}"/>
            </ac:spMkLst>
          </pc:spChg>
          <pc:spChg chg="mod">
            <ac:chgData name="von Petersdorff, Marleen" userId="1c8ef240-9dfa-4f20-aef3-d0b68404e609" providerId="ADAL" clId="{C852E0C0-A188-864B-86EA-1FEDC37D98D8}" dt="2023-09-08T10:14:06.762" v="535" actId="207"/>
            <ac:spMkLst>
              <pc:docMk/>
              <pc:sldMasterMk cId="1053908461" sldId="2147483648"/>
              <pc:sldLayoutMk cId="3150447322" sldId="2147483694"/>
              <ac:spMk id="4" creationId="{1368E857-488D-E4F6-E2A7-016CB9A3F968}"/>
            </ac:spMkLst>
          </pc:spChg>
          <pc:spChg chg="add mod">
            <ac:chgData name="von Petersdorff, Marleen" userId="1c8ef240-9dfa-4f20-aef3-d0b68404e609" providerId="ADAL" clId="{C852E0C0-A188-864B-86EA-1FEDC37D98D8}" dt="2023-09-08T09:47:35.545" v="246"/>
            <ac:spMkLst>
              <pc:docMk/>
              <pc:sldMasterMk cId="1053908461" sldId="2147483648"/>
              <pc:sldLayoutMk cId="3150447322" sldId="2147483694"/>
              <ac:spMk id="5" creationId="{E2011A34-1AD7-F811-450B-B1CBC02BA26C}"/>
            </ac:spMkLst>
          </pc:spChg>
          <pc:spChg chg="add mod">
            <ac:chgData name="von Petersdorff, Marleen" userId="1c8ef240-9dfa-4f20-aef3-d0b68404e609" providerId="ADAL" clId="{C852E0C0-A188-864B-86EA-1FEDC37D98D8}" dt="2023-09-08T09:47:35.545" v="246"/>
            <ac:spMkLst>
              <pc:docMk/>
              <pc:sldMasterMk cId="1053908461" sldId="2147483648"/>
              <pc:sldLayoutMk cId="3150447322" sldId="2147483694"/>
              <ac:spMk id="9" creationId="{3B0171C1-6F5B-E7BE-7FC6-618024D46234}"/>
            </ac:spMkLst>
          </pc:spChg>
          <pc:spChg chg="add mod">
            <ac:chgData name="von Petersdorff, Marleen" userId="1c8ef240-9dfa-4f20-aef3-d0b68404e609" providerId="ADAL" clId="{C852E0C0-A188-864B-86EA-1FEDC37D98D8}" dt="2023-09-08T09:47:35.545" v="246"/>
            <ac:spMkLst>
              <pc:docMk/>
              <pc:sldMasterMk cId="1053908461" sldId="2147483648"/>
              <pc:sldLayoutMk cId="3150447322" sldId="2147483694"/>
              <ac:spMk id="10" creationId="{28AFC45C-DF94-3852-C92C-B193CF9DBC87}"/>
            </ac:spMkLst>
          </pc:spChg>
          <pc:spChg chg="mod">
            <ac:chgData name="von Petersdorff, Marleen" userId="1c8ef240-9dfa-4f20-aef3-d0b68404e609" providerId="ADAL" clId="{C852E0C0-A188-864B-86EA-1FEDC37D98D8}" dt="2023-09-08T10:14:06.762" v="535" actId="207"/>
            <ac:spMkLst>
              <pc:docMk/>
              <pc:sldMasterMk cId="1053908461" sldId="2147483648"/>
              <pc:sldLayoutMk cId="3150447322" sldId="2147483694"/>
              <ac:spMk id="20" creationId="{2FFF31DD-3536-331A-848A-B3ADE3BB6C12}"/>
            </ac:spMkLst>
          </pc:spChg>
        </pc:sldLayoutChg>
        <pc:sldLayoutChg chg="addSp modSp">
          <pc:chgData name="von Petersdorff, Marleen" userId="1c8ef240-9dfa-4f20-aef3-d0b68404e609" providerId="ADAL" clId="{C852E0C0-A188-864B-86EA-1FEDC37D98D8}" dt="2023-09-08T10:14:14.689" v="537" actId="207"/>
          <pc:sldLayoutMkLst>
            <pc:docMk/>
            <pc:sldMasterMk cId="1053908461" sldId="2147483648"/>
            <pc:sldLayoutMk cId="2437300321" sldId="2147483695"/>
          </pc:sldLayoutMkLst>
          <pc:spChg chg="mod">
            <ac:chgData name="von Petersdorff, Marleen" userId="1c8ef240-9dfa-4f20-aef3-d0b68404e609" providerId="ADAL" clId="{C852E0C0-A188-864B-86EA-1FEDC37D98D8}" dt="2023-09-08T10:14:14.689" v="537" actId="207"/>
            <ac:spMkLst>
              <pc:docMk/>
              <pc:sldMasterMk cId="1053908461" sldId="2147483648"/>
              <pc:sldLayoutMk cId="2437300321" sldId="2147483695"/>
              <ac:spMk id="2" creationId="{46C4437D-74AA-0AEC-B783-1A6E4FF4E9A9}"/>
            </ac:spMkLst>
          </pc:spChg>
          <pc:spChg chg="add mod">
            <ac:chgData name="von Petersdorff, Marleen" userId="1c8ef240-9dfa-4f20-aef3-d0b68404e609" providerId="ADAL" clId="{C852E0C0-A188-864B-86EA-1FEDC37D98D8}" dt="2023-09-08T09:47:38.848" v="248"/>
            <ac:spMkLst>
              <pc:docMk/>
              <pc:sldMasterMk cId="1053908461" sldId="2147483648"/>
              <pc:sldLayoutMk cId="2437300321" sldId="2147483695"/>
              <ac:spMk id="3" creationId="{91D1387C-EC8B-A86B-BE5B-F151362F113E}"/>
            </ac:spMkLst>
          </pc:spChg>
          <pc:spChg chg="mod">
            <ac:chgData name="von Petersdorff, Marleen" userId="1c8ef240-9dfa-4f20-aef3-d0b68404e609" providerId="ADAL" clId="{C852E0C0-A188-864B-86EA-1FEDC37D98D8}" dt="2023-09-08T10:14:14.689" v="537" actId="207"/>
            <ac:spMkLst>
              <pc:docMk/>
              <pc:sldMasterMk cId="1053908461" sldId="2147483648"/>
              <pc:sldLayoutMk cId="2437300321" sldId="2147483695"/>
              <ac:spMk id="4" creationId="{070E9BF6-D594-0ADF-44A7-B818C8B2EDA7}"/>
            </ac:spMkLst>
          </pc:spChg>
          <pc:spChg chg="add mod">
            <ac:chgData name="von Petersdorff, Marleen" userId="1c8ef240-9dfa-4f20-aef3-d0b68404e609" providerId="ADAL" clId="{C852E0C0-A188-864B-86EA-1FEDC37D98D8}" dt="2023-09-08T09:47:38.848" v="248"/>
            <ac:spMkLst>
              <pc:docMk/>
              <pc:sldMasterMk cId="1053908461" sldId="2147483648"/>
              <pc:sldLayoutMk cId="2437300321" sldId="2147483695"/>
              <ac:spMk id="6" creationId="{CBF19902-18E7-E927-BFF1-71F616176190}"/>
            </ac:spMkLst>
          </pc:spChg>
          <pc:spChg chg="mod">
            <ac:chgData name="von Petersdorff, Marleen" userId="1c8ef240-9dfa-4f20-aef3-d0b68404e609" providerId="ADAL" clId="{C852E0C0-A188-864B-86EA-1FEDC37D98D8}" dt="2023-09-08T10:14:14.689" v="537" actId="207"/>
            <ac:spMkLst>
              <pc:docMk/>
              <pc:sldMasterMk cId="1053908461" sldId="2147483648"/>
              <pc:sldLayoutMk cId="2437300321" sldId="2147483695"/>
              <ac:spMk id="7" creationId="{4A81C973-8876-52CA-E6CA-863B9B316F93}"/>
            </ac:spMkLst>
          </pc:spChg>
          <pc:spChg chg="add mod">
            <ac:chgData name="von Petersdorff, Marleen" userId="1c8ef240-9dfa-4f20-aef3-d0b68404e609" providerId="ADAL" clId="{C852E0C0-A188-864B-86EA-1FEDC37D98D8}" dt="2023-09-08T09:47:38.848" v="248"/>
            <ac:spMkLst>
              <pc:docMk/>
              <pc:sldMasterMk cId="1053908461" sldId="2147483648"/>
              <pc:sldLayoutMk cId="2437300321" sldId="2147483695"/>
              <ac:spMk id="10" creationId="{8A82C396-3C2D-A16D-6150-FA8C489FEBF8}"/>
            </ac:spMkLst>
          </pc:spChg>
          <pc:spChg chg="add mod">
            <ac:chgData name="von Petersdorff, Marleen" userId="1c8ef240-9dfa-4f20-aef3-d0b68404e609" providerId="ADAL" clId="{C852E0C0-A188-864B-86EA-1FEDC37D98D8}" dt="2023-09-08T09:47:38.848" v="248"/>
            <ac:spMkLst>
              <pc:docMk/>
              <pc:sldMasterMk cId="1053908461" sldId="2147483648"/>
              <pc:sldLayoutMk cId="2437300321" sldId="2147483695"/>
              <ac:spMk id="11" creationId="{E8E099C3-6F3D-EC78-C159-996F95D71490}"/>
            </ac:spMkLst>
          </pc:spChg>
        </pc:sldLayoutChg>
        <pc:sldLayoutChg chg="addSp delSp modSp mod">
          <pc:chgData name="von Petersdorff, Marleen" userId="1c8ef240-9dfa-4f20-aef3-d0b68404e609" providerId="ADAL" clId="{C852E0C0-A188-864B-86EA-1FEDC37D98D8}" dt="2023-09-08T10:13:44.175" v="532" actId="207"/>
          <pc:sldLayoutMkLst>
            <pc:docMk/>
            <pc:sldMasterMk cId="1053908461" sldId="2147483648"/>
            <pc:sldLayoutMk cId="3698337892" sldId="2147483696"/>
          </pc:sldLayoutMkLst>
          <pc:spChg chg="add del mod">
            <ac:chgData name="von Petersdorff, Marleen" userId="1c8ef240-9dfa-4f20-aef3-d0b68404e609" providerId="ADAL" clId="{C852E0C0-A188-864B-86EA-1FEDC37D98D8}" dt="2023-09-08T09:47:26.835" v="241" actId="478"/>
            <ac:spMkLst>
              <pc:docMk/>
              <pc:sldMasterMk cId="1053908461" sldId="2147483648"/>
              <pc:sldLayoutMk cId="3698337892" sldId="2147483696"/>
              <ac:spMk id="4" creationId="{EBF67647-FA55-160F-3753-CA0AD6E502DF}"/>
            </ac:spMkLst>
          </pc:spChg>
          <pc:spChg chg="add del mod">
            <ac:chgData name="von Petersdorff, Marleen" userId="1c8ef240-9dfa-4f20-aef3-d0b68404e609" providerId="ADAL" clId="{C852E0C0-A188-864B-86EA-1FEDC37D98D8}" dt="2023-09-08T09:47:26.835" v="241" actId="478"/>
            <ac:spMkLst>
              <pc:docMk/>
              <pc:sldMasterMk cId="1053908461" sldId="2147483648"/>
              <pc:sldLayoutMk cId="3698337892" sldId="2147483696"/>
              <ac:spMk id="6" creationId="{E2FA6DC4-6D68-E00E-7574-0E9BC67C874C}"/>
            </ac:spMkLst>
          </pc:spChg>
          <pc:spChg chg="add del mod">
            <ac:chgData name="von Petersdorff, Marleen" userId="1c8ef240-9dfa-4f20-aef3-d0b68404e609" providerId="ADAL" clId="{C852E0C0-A188-864B-86EA-1FEDC37D98D8}" dt="2023-09-08T09:47:26.835" v="241" actId="478"/>
            <ac:spMkLst>
              <pc:docMk/>
              <pc:sldMasterMk cId="1053908461" sldId="2147483648"/>
              <pc:sldLayoutMk cId="3698337892" sldId="2147483696"/>
              <ac:spMk id="7" creationId="{FB862442-F9D7-970E-4A54-96EFC42B11E2}"/>
            </ac:spMkLst>
          </pc:spChg>
          <pc:spChg chg="add del mod">
            <ac:chgData name="von Petersdorff, Marleen" userId="1c8ef240-9dfa-4f20-aef3-d0b68404e609" providerId="ADAL" clId="{C852E0C0-A188-864B-86EA-1FEDC37D98D8}" dt="2023-09-08T09:47:26.835" v="241" actId="478"/>
            <ac:spMkLst>
              <pc:docMk/>
              <pc:sldMasterMk cId="1053908461" sldId="2147483648"/>
              <pc:sldLayoutMk cId="3698337892" sldId="2147483696"/>
              <ac:spMk id="8" creationId="{BD800164-9D76-4F61-7E2B-11530D15AD3C}"/>
            </ac:spMkLst>
          </pc:spChg>
          <pc:spChg chg="add mod">
            <ac:chgData name="von Petersdorff, Marleen" userId="1c8ef240-9dfa-4f20-aef3-d0b68404e609" providerId="ADAL" clId="{C852E0C0-A188-864B-86EA-1FEDC37D98D8}" dt="2023-09-08T09:47:27.439" v="242"/>
            <ac:spMkLst>
              <pc:docMk/>
              <pc:sldMasterMk cId="1053908461" sldId="2147483648"/>
              <pc:sldLayoutMk cId="3698337892" sldId="2147483696"/>
              <ac:spMk id="9" creationId="{CEEBD970-0375-966D-2AC3-F27D6CE05EE6}"/>
            </ac:spMkLst>
          </pc:spChg>
          <pc:spChg chg="mod">
            <ac:chgData name="von Petersdorff, Marleen" userId="1c8ef240-9dfa-4f20-aef3-d0b68404e609" providerId="ADAL" clId="{C852E0C0-A188-864B-86EA-1FEDC37D98D8}" dt="2023-09-08T10:13:44.175" v="532" actId="207"/>
            <ac:spMkLst>
              <pc:docMk/>
              <pc:sldMasterMk cId="1053908461" sldId="2147483648"/>
              <pc:sldLayoutMk cId="3698337892" sldId="2147483696"/>
              <ac:spMk id="10" creationId="{39326090-B8B5-DDF0-999C-D3FF69021538}"/>
            </ac:spMkLst>
          </pc:spChg>
          <pc:spChg chg="add mod">
            <ac:chgData name="von Petersdorff, Marleen" userId="1c8ef240-9dfa-4f20-aef3-d0b68404e609" providerId="ADAL" clId="{C852E0C0-A188-864B-86EA-1FEDC37D98D8}" dt="2023-09-08T09:47:27.439" v="242"/>
            <ac:spMkLst>
              <pc:docMk/>
              <pc:sldMasterMk cId="1053908461" sldId="2147483648"/>
              <pc:sldLayoutMk cId="3698337892" sldId="2147483696"/>
              <ac:spMk id="11" creationId="{70E5769E-B3D8-08D0-D9F0-104EC439469E}"/>
            </ac:spMkLst>
          </pc:spChg>
          <pc:spChg chg="add mod">
            <ac:chgData name="von Petersdorff, Marleen" userId="1c8ef240-9dfa-4f20-aef3-d0b68404e609" providerId="ADAL" clId="{C852E0C0-A188-864B-86EA-1FEDC37D98D8}" dt="2023-09-08T09:47:27.439" v="242"/>
            <ac:spMkLst>
              <pc:docMk/>
              <pc:sldMasterMk cId="1053908461" sldId="2147483648"/>
              <pc:sldLayoutMk cId="3698337892" sldId="2147483696"/>
              <ac:spMk id="14" creationId="{51A54555-2F3C-9011-419E-B7912D8ECDB4}"/>
            </ac:spMkLst>
          </pc:spChg>
          <pc:spChg chg="mod">
            <ac:chgData name="von Petersdorff, Marleen" userId="1c8ef240-9dfa-4f20-aef3-d0b68404e609" providerId="ADAL" clId="{C852E0C0-A188-864B-86EA-1FEDC37D98D8}" dt="2023-09-08T10:13:44.175" v="532" actId="207"/>
            <ac:spMkLst>
              <pc:docMk/>
              <pc:sldMasterMk cId="1053908461" sldId="2147483648"/>
              <pc:sldLayoutMk cId="3698337892" sldId="2147483696"/>
              <ac:spMk id="16" creationId="{E01E9B50-A6E5-0C7A-22E8-E0217F8432B3}"/>
            </ac:spMkLst>
          </pc:spChg>
          <pc:spChg chg="add mod">
            <ac:chgData name="von Petersdorff, Marleen" userId="1c8ef240-9dfa-4f20-aef3-d0b68404e609" providerId="ADAL" clId="{C852E0C0-A188-864B-86EA-1FEDC37D98D8}" dt="2023-09-08T09:47:27.439" v="242"/>
            <ac:spMkLst>
              <pc:docMk/>
              <pc:sldMasterMk cId="1053908461" sldId="2147483648"/>
              <pc:sldLayoutMk cId="3698337892" sldId="2147483696"/>
              <ac:spMk id="17" creationId="{E82D42D6-8204-83E7-C312-3674ECCF0F82}"/>
            </ac:spMkLst>
          </pc:spChg>
          <pc:spChg chg="mod">
            <ac:chgData name="von Petersdorff, Marleen" userId="1c8ef240-9dfa-4f20-aef3-d0b68404e609" providerId="ADAL" clId="{C852E0C0-A188-864B-86EA-1FEDC37D98D8}" dt="2023-09-08T10:13:22.490" v="529" actId="207"/>
            <ac:spMkLst>
              <pc:docMk/>
              <pc:sldMasterMk cId="1053908461" sldId="2147483648"/>
              <pc:sldLayoutMk cId="3698337892" sldId="2147483696"/>
              <ac:spMk id="35" creationId="{AAC6C24A-2F91-FD55-50A7-9BEC87CA7581}"/>
            </ac:spMkLst>
          </pc:spChg>
        </pc:sldLayoutChg>
        <pc:sldLayoutChg chg="addSp modSp">
          <pc:chgData name="von Petersdorff, Marleen" userId="1c8ef240-9dfa-4f20-aef3-d0b68404e609" providerId="ADAL" clId="{C852E0C0-A188-864B-86EA-1FEDC37D98D8}" dt="2023-09-08T10:13:36.460" v="530" actId="207"/>
          <pc:sldLayoutMkLst>
            <pc:docMk/>
            <pc:sldMasterMk cId="1053908461" sldId="2147483648"/>
            <pc:sldLayoutMk cId="1552794032" sldId="2147483697"/>
          </pc:sldLayoutMkLst>
          <pc:spChg chg="mod">
            <ac:chgData name="von Petersdorff, Marleen" userId="1c8ef240-9dfa-4f20-aef3-d0b68404e609" providerId="ADAL" clId="{C852E0C0-A188-864B-86EA-1FEDC37D98D8}" dt="2023-09-08T10:13:36.460" v="530" actId="207"/>
            <ac:spMkLst>
              <pc:docMk/>
              <pc:sldMasterMk cId="1053908461" sldId="2147483648"/>
              <pc:sldLayoutMk cId="1552794032" sldId="2147483697"/>
              <ac:spMk id="2" creationId="{AB7FADDB-E39B-A10D-4C87-86408BCECF1B}"/>
            </ac:spMkLst>
          </pc:spChg>
          <pc:spChg chg="add mod">
            <ac:chgData name="von Petersdorff, Marleen" userId="1c8ef240-9dfa-4f20-aef3-d0b68404e609" providerId="ADAL" clId="{C852E0C0-A188-864B-86EA-1FEDC37D98D8}" dt="2023-09-08T09:47:31.133" v="244"/>
            <ac:spMkLst>
              <pc:docMk/>
              <pc:sldMasterMk cId="1053908461" sldId="2147483648"/>
              <pc:sldLayoutMk cId="1552794032" sldId="2147483697"/>
              <ac:spMk id="5" creationId="{080307DC-02E3-DA83-132E-190437AB1A84}"/>
            </ac:spMkLst>
          </pc:spChg>
          <pc:spChg chg="mod">
            <ac:chgData name="von Petersdorff, Marleen" userId="1c8ef240-9dfa-4f20-aef3-d0b68404e609" providerId="ADAL" clId="{C852E0C0-A188-864B-86EA-1FEDC37D98D8}" dt="2023-09-08T10:13:36.460" v="530" actId="207"/>
            <ac:spMkLst>
              <pc:docMk/>
              <pc:sldMasterMk cId="1053908461" sldId="2147483648"/>
              <pc:sldLayoutMk cId="1552794032" sldId="2147483697"/>
              <ac:spMk id="7" creationId="{94052377-763B-C02B-ACC4-E144E3B92E57}"/>
            </ac:spMkLst>
          </pc:spChg>
          <pc:spChg chg="add mod">
            <ac:chgData name="von Petersdorff, Marleen" userId="1c8ef240-9dfa-4f20-aef3-d0b68404e609" providerId="ADAL" clId="{C852E0C0-A188-864B-86EA-1FEDC37D98D8}" dt="2023-09-08T09:47:31.133" v="244"/>
            <ac:spMkLst>
              <pc:docMk/>
              <pc:sldMasterMk cId="1053908461" sldId="2147483648"/>
              <pc:sldLayoutMk cId="1552794032" sldId="2147483697"/>
              <ac:spMk id="9" creationId="{0186E22D-8394-1677-53DC-39BB46A4867D}"/>
            </ac:spMkLst>
          </pc:spChg>
          <pc:spChg chg="add mod">
            <ac:chgData name="von Petersdorff, Marleen" userId="1c8ef240-9dfa-4f20-aef3-d0b68404e609" providerId="ADAL" clId="{C852E0C0-A188-864B-86EA-1FEDC37D98D8}" dt="2023-09-08T09:47:31.133" v="244"/>
            <ac:spMkLst>
              <pc:docMk/>
              <pc:sldMasterMk cId="1053908461" sldId="2147483648"/>
              <pc:sldLayoutMk cId="1552794032" sldId="2147483697"/>
              <ac:spMk id="11" creationId="{B5AF47CD-1464-CC57-1329-EF76873269B3}"/>
            </ac:spMkLst>
          </pc:spChg>
          <pc:spChg chg="add mod">
            <ac:chgData name="von Petersdorff, Marleen" userId="1c8ef240-9dfa-4f20-aef3-d0b68404e609" providerId="ADAL" clId="{C852E0C0-A188-864B-86EA-1FEDC37D98D8}" dt="2023-09-08T09:47:31.133" v="244"/>
            <ac:spMkLst>
              <pc:docMk/>
              <pc:sldMasterMk cId="1053908461" sldId="2147483648"/>
              <pc:sldLayoutMk cId="1552794032" sldId="2147483697"/>
              <ac:spMk id="12" creationId="{AE551F69-3CE0-00B9-EFD7-E3E19046CDEE}"/>
            </ac:spMkLst>
          </pc:spChg>
          <pc:spChg chg="mod">
            <ac:chgData name="von Petersdorff, Marleen" userId="1c8ef240-9dfa-4f20-aef3-d0b68404e609" providerId="ADAL" clId="{C852E0C0-A188-864B-86EA-1FEDC37D98D8}" dt="2023-09-08T10:13:36.460" v="530" actId="207"/>
            <ac:spMkLst>
              <pc:docMk/>
              <pc:sldMasterMk cId="1053908461" sldId="2147483648"/>
              <pc:sldLayoutMk cId="1552794032" sldId="2147483697"/>
              <ac:spMk id="23" creationId="{061B10B7-A790-0D8A-575C-C7C60FE9300E}"/>
            </ac:spMkLst>
          </pc:spChg>
        </pc:sldLayoutChg>
        <pc:sldLayoutChg chg="addSp modSp">
          <pc:chgData name="von Petersdorff, Marleen" userId="1c8ef240-9dfa-4f20-aef3-d0b68404e609" providerId="ADAL" clId="{C852E0C0-A188-864B-86EA-1FEDC37D98D8}" dt="2023-09-08T10:14:02.964" v="534" actId="207"/>
          <pc:sldLayoutMkLst>
            <pc:docMk/>
            <pc:sldMasterMk cId="1053908461" sldId="2147483648"/>
            <pc:sldLayoutMk cId="2035584082" sldId="2147483698"/>
          </pc:sldLayoutMkLst>
          <pc:spChg chg="add mod">
            <ac:chgData name="von Petersdorff, Marleen" userId="1c8ef240-9dfa-4f20-aef3-d0b68404e609" providerId="ADAL" clId="{C852E0C0-A188-864B-86EA-1FEDC37D98D8}" dt="2023-09-08T09:47:33.589" v="245"/>
            <ac:spMkLst>
              <pc:docMk/>
              <pc:sldMasterMk cId="1053908461" sldId="2147483648"/>
              <pc:sldLayoutMk cId="2035584082" sldId="2147483698"/>
              <ac:spMk id="3" creationId="{4B77EBCD-2C2E-EB0C-594D-BB4F961AF466}"/>
            </ac:spMkLst>
          </pc:spChg>
          <pc:spChg chg="add mod">
            <ac:chgData name="von Petersdorff, Marleen" userId="1c8ef240-9dfa-4f20-aef3-d0b68404e609" providerId="ADAL" clId="{C852E0C0-A188-864B-86EA-1FEDC37D98D8}" dt="2023-09-08T09:47:33.589" v="245"/>
            <ac:spMkLst>
              <pc:docMk/>
              <pc:sldMasterMk cId="1053908461" sldId="2147483648"/>
              <pc:sldLayoutMk cId="2035584082" sldId="2147483698"/>
              <ac:spMk id="4" creationId="{4FF79D48-32FA-9F9B-B30E-716FA202B07C}"/>
            </ac:spMkLst>
          </pc:spChg>
          <pc:spChg chg="mod">
            <ac:chgData name="von Petersdorff, Marleen" userId="1c8ef240-9dfa-4f20-aef3-d0b68404e609" providerId="ADAL" clId="{C852E0C0-A188-864B-86EA-1FEDC37D98D8}" dt="2023-09-08T10:14:02.964" v="534" actId="207"/>
            <ac:spMkLst>
              <pc:docMk/>
              <pc:sldMasterMk cId="1053908461" sldId="2147483648"/>
              <pc:sldLayoutMk cId="2035584082" sldId="2147483698"/>
              <ac:spMk id="5" creationId="{D7C8FD57-B6A5-4B7B-6F92-DFFB5AA4D42E}"/>
            </ac:spMkLst>
          </pc:spChg>
          <pc:spChg chg="add mod">
            <ac:chgData name="von Petersdorff, Marleen" userId="1c8ef240-9dfa-4f20-aef3-d0b68404e609" providerId="ADAL" clId="{C852E0C0-A188-864B-86EA-1FEDC37D98D8}" dt="2023-09-08T09:47:33.589" v="245"/>
            <ac:spMkLst>
              <pc:docMk/>
              <pc:sldMasterMk cId="1053908461" sldId="2147483648"/>
              <pc:sldLayoutMk cId="2035584082" sldId="2147483698"/>
              <ac:spMk id="8" creationId="{B3E558B7-8463-7524-2D0C-949B74BE8419}"/>
            </ac:spMkLst>
          </pc:spChg>
          <pc:spChg chg="add mod">
            <ac:chgData name="von Petersdorff, Marleen" userId="1c8ef240-9dfa-4f20-aef3-d0b68404e609" providerId="ADAL" clId="{C852E0C0-A188-864B-86EA-1FEDC37D98D8}" dt="2023-09-08T09:47:33.589" v="245"/>
            <ac:spMkLst>
              <pc:docMk/>
              <pc:sldMasterMk cId="1053908461" sldId="2147483648"/>
              <pc:sldLayoutMk cId="2035584082" sldId="2147483698"/>
              <ac:spMk id="9" creationId="{B2DA33BD-B5A1-75FE-D870-7A84CBB59424}"/>
            </ac:spMkLst>
          </pc:spChg>
          <pc:spChg chg="mod">
            <ac:chgData name="von Petersdorff, Marleen" userId="1c8ef240-9dfa-4f20-aef3-d0b68404e609" providerId="ADAL" clId="{C852E0C0-A188-864B-86EA-1FEDC37D98D8}" dt="2023-09-08T10:14:02.964" v="534" actId="207"/>
            <ac:spMkLst>
              <pc:docMk/>
              <pc:sldMasterMk cId="1053908461" sldId="2147483648"/>
              <pc:sldLayoutMk cId="2035584082" sldId="2147483698"/>
              <ac:spMk id="10" creationId="{39326090-B8B5-DDF0-999C-D3FF69021538}"/>
            </ac:spMkLst>
          </pc:spChg>
        </pc:sldLayoutChg>
        <pc:sldLayoutChg chg="addSp modSp">
          <pc:chgData name="von Petersdorff, Marleen" userId="1c8ef240-9dfa-4f20-aef3-d0b68404e609" providerId="ADAL" clId="{C852E0C0-A188-864B-86EA-1FEDC37D98D8}" dt="2023-09-08T10:14:10.477" v="536" actId="207"/>
          <pc:sldLayoutMkLst>
            <pc:docMk/>
            <pc:sldMasterMk cId="1053908461" sldId="2147483648"/>
            <pc:sldLayoutMk cId="2252762727" sldId="2147483699"/>
          </pc:sldLayoutMkLst>
          <pc:spChg chg="mod">
            <ac:chgData name="von Petersdorff, Marleen" userId="1c8ef240-9dfa-4f20-aef3-d0b68404e609" providerId="ADAL" clId="{C852E0C0-A188-864B-86EA-1FEDC37D98D8}" dt="2023-09-08T10:14:10.477" v="536" actId="207"/>
            <ac:spMkLst>
              <pc:docMk/>
              <pc:sldMasterMk cId="1053908461" sldId="2147483648"/>
              <pc:sldLayoutMk cId="2252762727" sldId="2147483699"/>
              <ac:spMk id="2" creationId="{CFD2B581-94B3-DADA-9F2F-63EAAB2CB386}"/>
            </ac:spMkLst>
          </pc:spChg>
          <pc:spChg chg="add mod">
            <ac:chgData name="von Petersdorff, Marleen" userId="1c8ef240-9dfa-4f20-aef3-d0b68404e609" providerId="ADAL" clId="{C852E0C0-A188-864B-86EA-1FEDC37D98D8}" dt="2023-09-08T09:47:37.016" v="247"/>
            <ac:spMkLst>
              <pc:docMk/>
              <pc:sldMasterMk cId="1053908461" sldId="2147483648"/>
              <pc:sldLayoutMk cId="2252762727" sldId="2147483699"/>
              <ac:spMk id="3" creationId="{A9BF7C34-F08C-2F3B-3B87-3506717BB0B3}"/>
            </ac:spMkLst>
          </pc:spChg>
          <pc:spChg chg="add mod">
            <ac:chgData name="von Petersdorff, Marleen" userId="1c8ef240-9dfa-4f20-aef3-d0b68404e609" providerId="ADAL" clId="{C852E0C0-A188-864B-86EA-1FEDC37D98D8}" dt="2023-09-08T09:47:37.016" v="247"/>
            <ac:spMkLst>
              <pc:docMk/>
              <pc:sldMasterMk cId="1053908461" sldId="2147483648"/>
              <pc:sldLayoutMk cId="2252762727" sldId="2147483699"/>
              <ac:spMk id="4" creationId="{F93EF023-98E6-1A2D-5454-BD01E9CC26BB}"/>
            </ac:spMkLst>
          </pc:spChg>
          <pc:spChg chg="mod">
            <ac:chgData name="von Petersdorff, Marleen" userId="1c8ef240-9dfa-4f20-aef3-d0b68404e609" providerId="ADAL" clId="{C852E0C0-A188-864B-86EA-1FEDC37D98D8}" dt="2023-09-08T10:14:10.477" v="536" actId="207"/>
            <ac:spMkLst>
              <pc:docMk/>
              <pc:sldMasterMk cId="1053908461" sldId="2147483648"/>
              <pc:sldLayoutMk cId="2252762727" sldId="2147483699"/>
              <ac:spMk id="6" creationId="{944BC7BD-817B-0EE1-A0FC-45F78993C42E}"/>
            </ac:spMkLst>
          </pc:spChg>
          <pc:spChg chg="add mod">
            <ac:chgData name="von Petersdorff, Marleen" userId="1c8ef240-9dfa-4f20-aef3-d0b68404e609" providerId="ADAL" clId="{C852E0C0-A188-864B-86EA-1FEDC37D98D8}" dt="2023-09-08T09:47:37.016" v="247"/>
            <ac:spMkLst>
              <pc:docMk/>
              <pc:sldMasterMk cId="1053908461" sldId="2147483648"/>
              <pc:sldLayoutMk cId="2252762727" sldId="2147483699"/>
              <ac:spMk id="9" creationId="{3E5B4052-8DF9-D039-532B-B2F1940FC5A7}"/>
            </ac:spMkLst>
          </pc:spChg>
          <pc:spChg chg="add mod">
            <ac:chgData name="von Petersdorff, Marleen" userId="1c8ef240-9dfa-4f20-aef3-d0b68404e609" providerId="ADAL" clId="{C852E0C0-A188-864B-86EA-1FEDC37D98D8}" dt="2023-09-08T09:47:37.016" v="247"/>
            <ac:spMkLst>
              <pc:docMk/>
              <pc:sldMasterMk cId="1053908461" sldId="2147483648"/>
              <pc:sldLayoutMk cId="2252762727" sldId="2147483699"/>
              <ac:spMk id="10" creationId="{B05063E5-0909-6D44-1605-7AB2E2838080}"/>
            </ac:spMkLst>
          </pc:spChg>
        </pc:sldLayoutChg>
        <pc:sldLayoutChg chg="addSp delSp modSp mod">
          <pc:chgData name="von Petersdorff, Marleen" userId="1c8ef240-9dfa-4f20-aef3-d0b68404e609" providerId="ADAL" clId="{C852E0C0-A188-864B-86EA-1FEDC37D98D8}" dt="2023-09-08T10:14:38.088" v="541" actId="207"/>
          <pc:sldLayoutMkLst>
            <pc:docMk/>
            <pc:sldMasterMk cId="1053908461" sldId="2147483648"/>
            <pc:sldLayoutMk cId="1360400029" sldId="2147483702"/>
          </pc:sldLayoutMkLst>
          <pc:spChg chg="add del mod">
            <ac:chgData name="von Petersdorff, Marleen" userId="1c8ef240-9dfa-4f20-aef3-d0b68404e609" providerId="ADAL" clId="{C852E0C0-A188-864B-86EA-1FEDC37D98D8}" dt="2023-09-08T09:47:48.389" v="252" actId="478"/>
            <ac:spMkLst>
              <pc:docMk/>
              <pc:sldMasterMk cId="1053908461" sldId="2147483648"/>
              <pc:sldLayoutMk cId="1360400029" sldId="2147483702"/>
              <ac:spMk id="3" creationId="{46DBFF6E-F233-D163-384F-83E4472477A1}"/>
            </ac:spMkLst>
          </pc:spChg>
          <pc:spChg chg="mod">
            <ac:chgData name="von Petersdorff, Marleen" userId="1c8ef240-9dfa-4f20-aef3-d0b68404e609" providerId="ADAL" clId="{C852E0C0-A188-864B-86EA-1FEDC37D98D8}" dt="2023-09-08T10:14:38.088" v="541" actId="207"/>
            <ac:spMkLst>
              <pc:docMk/>
              <pc:sldMasterMk cId="1053908461" sldId="2147483648"/>
              <pc:sldLayoutMk cId="1360400029" sldId="2147483702"/>
              <ac:spMk id="5" creationId="{593E68C6-FB3C-B26D-695D-5FCFA4C0BC36}"/>
            </ac:spMkLst>
          </pc:spChg>
          <pc:spChg chg="del">
            <ac:chgData name="von Petersdorff, Marleen" userId="1c8ef240-9dfa-4f20-aef3-d0b68404e609" providerId="ADAL" clId="{C852E0C0-A188-864B-86EA-1FEDC37D98D8}" dt="2023-09-08T10:10:46.931" v="447" actId="478"/>
            <ac:spMkLst>
              <pc:docMk/>
              <pc:sldMasterMk cId="1053908461" sldId="2147483648"/>
              <pc:sldLayoutMk cId="1360400029" sldId="2147483702"/>
              <ac:spMk id="6" creationId="{A90423AD-0686-9A24-E7F3-C00A769A4BE2}"/>
            </ac:spMkLst>
          </pc:spChg>
          <pc:spChg chg="add mod">
            <ac:chgData name="von Petersdorff, Marleen" userId="1c8ef240-9dfa-4f20-aef3-d0b68404e609" providerId="ADAL" clId="{C852E0C0-A188-864B-86EA-1FEDC37D98D8}" dt="2023-09-08T09:47:45.607" v="251"/>
            <ac:spMkLst>
              <pc:docMk/>
              <pc:sldMasterMk cId="1053908461" sldId="2147483648"/>
              <pc:sldLayoutMk cId="1360400029" sldId="2147483702"/>
              <ac:spMk id="7" creationId="{FD88F4C1-1CC4-C20F-C534-6D51794903F7}"/>
            </ac:spMkLst>
          </pc:spChg>
          <pc:spChg chg="add mod">
            <ac:chgData name="von Petersdorff, Marleen" userId="1c8ef240-9dfa-4f20-aef3-d0b68404e609" providerId="ADAL" clId="{C852E0C0-A188-864B-86EA-1FEDC37D98D8}" dt="2023-09-08T09:47:45.607" v="251"/>
            <ac:spMkLst>
              <pc:docMk/>
              <pc:sldMasterMk cId="1053908461" sldId="2147483648"/>
              <pc:sldLayoutMk cId="1360400029" sldId="2147483702"/>
              <ac:spMk id="8" creationId="{761749C3-B973-A82D-0E4F-783BACFF3464}"/>
            </ac:spMkLst>
          </pc:spChg>
          <pc:spChg chg="add mod">
            <ac:chgData name="von Petersdorff, Marleen" userId="1c8ef240-9dfa-4f20-aef3-d0b68404e609" providerId="ADAL" clId="{C852E0C0-A188-864B-86EA-1FEDC37D98D8}" dt="2023-09-08T09:47:45.607" v="251"/>
            <ac:spMkLst>
              <pc:docMk/>
              <pc:sldMasterMk cId="1053908461" sldId="2147483648"/>
              <pc:sldLayoutMk cId="1360400029" sldId="2147483702"/>
              <ac:spMk id="9" creationId="{79AE548E-14E9-B84E-C614-2478FFD32434}"/>
            </ac:spMkLst>
          </pc:spChg>
          <pc:spChg chg="mod">
            <ac:chgData name="von Petersdorff, Marleen" userId="1c8ef240-9dfa-4f20-aef3-d0b68404e609" providerId="ADAL" clId="{C852E0C0-A188-864B-86EA-1FEDC37D98D8}" dt="2023-09-08T10:14:38.088" v="541" actId="207"/>
            <ac:spMkLst>
              <pc:docMk/>
              <pc:sldMasterMk cId="1053908461" sldId="2147483648"/>
              <pc:sldLayoutMk cId="1360400029" sldId="2147483702"/>
              <ac:spMk id="10" creationId="{39326090-B8B5-DDF0-999C-D3FF69021538}"/>
            </ac:spMkLst>
          </pc:spChg>
          <pc:spChg chg="add mod">
            <ac:chgData name="von Petersdorff, Marleen" userId="1c8ef240-9dfa-4f20-aef3-d0b68404e609" providerId="ADAL" clId="{C852E0C0-A188-864B-86EA-1FEDC37D98D8}" dt="2023-09-08T10:11:07.288" v="454" actId="1038"/>
            <ac:spMkLst>
              <pc:docMk/>
              <pc:sldMasterMk cId="1053908461" sldId="2147483648"/>
              <pc:sldLayoutMk cId="1360400029" sldId="2147483702"/>
              <ac:spMk id="11" creationId="{A0F4EE2F-3EB8-4B06-01F6-D045BB0346C9}"/>
            </ac:spMkLst>
          </pc:spChg>
        </pc:sldLayoutChg>
        <pc:sldLayoutChg chg="addSp modSp">
          <pc:chgData name="von Petersdorff, Marleen" userId="1c8ef240-9dfa-4f20-aef3-d0b68404e609" providerId="ADAL" clId="{C852E0C0-A188-864B-86EA-1FEDC37D98D8}" dt="2023-09-08T10:14:58.759" v="545" actId="207"/>
          <pc:sldLayoutMkLst>
            <pc:docMk/>
            <pc:sldMasterMk cId="1053908461" sldId="2147483648"/>
            <pc:sldLayoutMk cId="3946308911" sldId="2147483703"/>
          </pc:sldLayoutMkLst>
          <pc:spChg chg="mod">
            <ac:chgData name="von Petersdorff, Marleen" userId="1c8ef240-9dfa-4f20-aef3-d0b68404e609" providerId="ADAL" clId="{C852E0C0-A188-864B-86EA-1FEDC37D98D8}" dt="2023-09-08T10:14:58.759" v="545" actId="207"/>
            <ac:spMkLst>
              <pc:docMk/>
              <pc:sldMasterMk cId="1053908461" sldId="2147483648"/>
              <pc:sldLayoutMk cId="3946308911" sldId="2147483703"/>
              <ac:spMk id="2" creationId="{E694580C-70DE-BC9F-6588-1DF6FED35B4A}"/>
            </ac:spMkLst>
          </pc:spChg>
          <pc:spChg chg="add mod">
            <ac:chgData name="von Petersdorff, Marleen" userId="1c8ef240-9dfa-4f20-aef3-d0b68404e609" providerId="ADAL" clId="{C852E0C0-A188-864B-86EA-1FEDC37D98D8}" dt="2023-09-08T09:48:16.549" v="256"/>
            <ac:spMkLst>
              <pc:docMk/>
              <pc:sldMasterMk cId="1053908461" sldId="2147483648"/>
              <pc:sldLayoutMk cId="3946308911" sldId="2147483703"/>
              <ac:spMk id="3" creationId="{07F4E2A0-56F4-1173-E93F-C980510290D3}"/>
            </ac:spMkLst>
          </pc:spChg>
          <pc:spChg chg="add mod">
            <ac:chgData name="von Petersdorff, Marleen" userId="1c8ef240-9dfa-4f20-aef3-d0b68404e609" providerId="ADAL" clId="{C852E0C0-A188-864B-86EA-1FEDC37D98D8}" dt="2023-09-08T09:48:16.549" v="256"/>
            <ac:spMkLst>
              <pc:docMk/>
              <pc:sldMasterMk cId="1053908461" sldId="2147483648"/>
              <pc:sldLayoutMk cId="3946308911" sldId="2147483703"/>
              <ac:spMk id="12" creationId="{8B6B117D-8127-CF73-5132-95BCEC750D94}"/>
            </ac:spMkLst>
          </pc:spChg>
          <pc:spChg chg="add mod">
            <ac:chgData name="von Petersdorff, Marleen" userId="1c8ef240-9dfa-4f20-aef3-d0b68404e609" providerId="ADAL" clId="{C852E0C0-A188-864B-86EA-1FEDC37D98D8}" dt="2023-09-08T09:48:16.549" v="256"/>
            <ac:spMkLst>
              <pc:docMk/>
              <pc:sldMasterMk cId="1053908461" sldId="2147483648"/>
              <pc:sldLayoutMk cId="3946308911" sldId="2147483703"/>
              <ac:spMk id="13" creationId="{3AD1F7D0-BC13-8A7F-B1CB-D3125B7A6022}"/>
            </ac:spMkLst>
          </pc:spChg>
          <pc:spChg chg="add mod">
            <ac:chgData name="von Petersdorff, Marleen" userId="1c8ef240-9dfa-4f20-aef3-d0b68404e609" providerId="ADAL" clId="{C852E0C0-A188-864B-86EA-1FEDC37D98D8}" dt="2023-09-08T09:48:16.549" v="256"/>
            <ac:spMkLst>
              <pc:docMk/>
              <pc:sldMasterMk cId="1053908461" sldId="2147483648"/>
              <pc:sldLayoutMk cId="3946308911" sldId="2147483703"/>
              <ac:spMk id="14" creationId="{A0CF528C-A7A6-A5DC-9866-1488B72FCEC9}"/>
            </ac:spMkLst>
          </pc:spChg>
          <pc:spChg chg="mod">
            <ac:chgData name="von Petersdorff, Marleen" userId="1c8ef240-9dfa-4f20-aef3-d0b68404e609" providerId="ADAL" clId="{C852E0C0-A188-864B-86EA-1FEDC37D98D8}" dt="2023-09-08T10:14:58.759" v="545" actId="207"/>
            <ac:spMkLst>
              <pc:docMk/>
              <pc:sldMasterMk cId="1053908461" sldId="2147483648"/>
              <pc:sldLayoutMk cId="3946308911" sldId="2147483703"/>
              <ac:spMk id="24" creationId="{8DA418F7-B452-4436-BB26-8F667289EA1A}"/>
            </ac:spMkLst>
          </pc:spChg>
        </pc:sldLayoutChg>
        <pc:sldLayoutChg chg="addSp modSp">
          <pc:chgData name="von Petersdorff, Marleen" userId="1c8ef240-9dfa-4f20-aef3-d0b68404e609" providerId="ADAL" clId="{C852E0C0-A188-864B-86EA-1FEDC37D98D8}" dt="2023-09-08T10:15:02.010" v="546" actId="207"/>
          <pc:sldLayoutMkLst>
            <pc:docMk/>
            <pc:sldMasterMk cId="1053908461" sldId="2147483648"/>
            <pc:sldLayoutMk cId="151807676" sldId="2147483704"/>
          </pc:sldLayoutMkLst>
          <pc:spChg chg="add mod">
            <ac:chgData name="von Petersdorff, Marleen" userId="1c8ef240-9dfa-4f20-aef3-d0b68404e609" providerId="ADAL" clId="{C852E0C0-A188-864B-86EA-1FEDC37D98D8}" dt="2023-09-08T09:48:18.427" v="257"/>
            <ac:spMkLst>
              <pc:docMk/>
              <pc:sldMasterMk cId="1053908461" sldId="2147483648"/>
              <pc:sldLayoutMk cId="151807676" sldId="2147483704"/>
              <ac:spMk id="2" creationId="{DAE5666A-C1CC-4EA6-EF3B-6620E334B235}"/>
            </ac:spMkLst>
          </pc:spChg>
          <pc:spChg chg="mod">
            <ac:chgData name="von Petersdorff, Marleen" userId="1c8ef240-9dfa-4f20-aef3-d0b68404e609" providerId="ADAL" clId="{C852E0C0-A188-864B-86EA-1FEDC37D98D8}" dt="2023-09-08T10:15:02.010" v="546" actId="207"/>
            <ac:spMkLst>
              <pc:docMk/>
              <pc:sldMasterMk cId="1053908461" sldId="2147483648"/>
              <pc:sldLayoutMk cId="151807676" sldId="2147483704"/>
              <ac:spMk id="3" creationId="{E1857DF3-A87D-BB8A-A2C5-301FD27DD66A}"/>
            </ac:spMkLst>
          </pc:spChg>
          <pc:spChg chg="add mod">
            <ac:chgData name="von Petersdorff, Marleen" userId="1c8ef240-9dfa-4f20-aef3-d0b68404e609" providerId="ADAL" clId="{C852E0C0-A188-864B-86EA-1FEDC37D98D8}" dt="2023-09-08T09:48:18.427" v="257"/>
            <ac:spMkLst>
              <pc:docMk/>
              <pc:sldMasterMk cId="1053908461" sldId="2147483648"/>
              <pc:sldLayoutMk cId="151807676" sldId="2147483704"/>
              <ac:spMk id="8" creationId="{3063E80B-CD60-B02F-156B-108BE7435F68}"/>
            </ac:spMkLst>
          </pc:spChg>
          <pc:spChg chg="add mod">
            <ac:chgData name="von Petersdorff, Marleen" userId="1c8ef240-9dfa-4f20-aef3-d0b68404e609" providerId="ADAL" clId="{C852E0C0-A188-864B-86EA-1FEDC37D98D8}" dt="2023-09-08T09:48:18.427" v="257"/>
            <ac:spMkLst>
              <pc:docMk/>
              <pc:sldMasterMk cId="1053908461" sldId="2147483648"/>
              <pc:sldLayoutMk cId="151807676" sldId="2147483704"/>
              <ac:spMk id="10" creationId="{D548D230-4863-65A5-C8BF-ACED422A9A2C}"/>
            </ac:spMkLst>
          </pc:spChg>
          <pc:spChg chg="add mod">
            <ac:chgData name="von Petersdorff, Marleen" userId="1c8ef240-9dfa-4f20-aef3-d0b68404e609" providerId="ADAL" clId="{C852E0C0-A188-864B-86EA-1FEDC37D98D8}" dt="2023-09-08T09:48:18.427" v="257"/>
            <ac:spMkLst>
              <pc:docMk/>
              <pc:sldMasterMk cId="1053908461" sldId="2147483648"/>
              <pc:sldLayoutMk cId="151807676" sldId="2147483704"/>
              <ac:spMk id="11" creationId="{A77F51A8-D6D9-5480-FD98-13D0ED04D934}"/>
            </ac:spMkLst>
          </pc:spChg>
        </pc:sldLayoutChg>
        <pc:sldLayoutChg chg="addSp modSp">
          <pc:chgData name="von Petersdorff, Marleen" userId="1c8ef240-9dfa-4f20-aef3-d0b68404e609" providerId="ADAL" clId="{C852E0C0-A188-864B-86EA-1FEDC37D98D8}" dt="2023-09-08T10:15:13.062" v="549" actId="207"/>
          <pc:sldLayoutMkLst>
            <pc:docMk/>
            <pc:sldMasterMk cId="1053908461" sldId="2147483648"/>
            <pc:sldLayoutMk cId="3854569489" sldId="2147483705"/>
          </pc:sldLayoutMkLst>
          <pc:spChg chg="mod">
            <ac:chgData name="von Petersdorff, Marleen" userId="1c8ef240-9dfa-4f20-aef3-d0b68404e609" providerId="ADAL" clId="{C852E0C0-A188-864B-86EA-1FEDC37D98D8}" dt="2023-09-08T10:15:13.062" v="549" actId="207"/>
            <ac:spMkLst>
              <pc:docMk/>
              <pc:sldMasterMk cId="1053908461" sldId="2147483648"/>
              <pc:sldLayoutMk cId="3854569489" sldId="2147483705"/>
              <ac:spMk id="2" creationId="{3601651C-B78B-0780-67D5-8BB2D2BC299A}"/>
            </ac:spMkLst>
          </pc:spChg>
          <pc:spChg chg="add mod">
            <ac:chgData name="von Petersdorff, Marleen" userId="1c8ef240-9dfa-4f20-aef3-d0b68404e609" providerId="ADAL" clId="{C852E0C0-A188-864B-86EA-1FEDC37D98D8}" dt="2023-09-08T09:48:25.381" v="260"/>
            <ac:spMkLst>
              <pc:docMk/>
              <pc:sldMasterMk cId="1053908461" sldId="2147483648"/>
              <pc:sldLayoutMk cId="3854569489" sldId="2147483705"/>
              <ac:spMk id="5" creationId="{645D265C-68DA-FEC8-E140-7DCD139C7E3D}"/>
            </ac:spMkLst>
          </pc:spChg>
          <pc:spChg chg="add mod">
            <ac:chgData name="von Petersdorff, Marleen" userId="1c8ef240-9dfa-4f20-aef3-d0b68404e609" providerId="ADAL" clId="{C852E0C0-A188-864B-86EA-1FEDC37D98D8}" dt="2023-09-08T09:48:25.381" v="260"/>
            <ac:spMkLst>
              <pc:docMk/>
              <pc:sldMasterMk cId="1053908461" sldId="2147483648"/>
              <pc:sldLayoutMk cId="3854569489" sldId="2147483705"/>
              <ac:spMk id="13" creationId="{BAF8CCFE-064D-C024-1447-1B44B1E161B0}"/>
            </ac:spMkLst>
          </pc:spChg>
          <pc:spChg chg="add mod">
            <ac:chgData name="von Petersdorff, Marleen" userId="1c8ef240-9dfa-4f20-aef3-d0b68404e609" providerId="ADAL" clId="{C852E0C0-A188-864B-86EA-1FEDC37D98D8}" dt="2023-09-08T09:48:25.381" v="260"/>
            <ac:spMkLst>
              <pc:docMk/>
              <pc:sldMasterMk cId="1053908461" sldId="2147483648"/>
              <pc:sldLayoutMk cId="3854569489" sldId="2147483705"/>
              <ac:spMk id="14" creationId="{66FA8C42-A2AE-33E7-EA4A-F121977DF094}"/>
            </ac:spMkLst>
          </pc:spChg>
          <pc:spChg chg="add mod">
            <ac:chgData name="von Petersdorff, Marleen" userId="1c8ef240-9dfa-4f20-aef3-d0b68404e609" providerId="ADAL" clId="{C852E0C0-A188-864B-86EA-1FEDC37D98D8}" dt="2023-09-08T09:48:25.381" v="260"/>
            <ac:spMkLst>
              <pc:docMk/>
              <pc:sldMasterMk cId="1053908461" sldId="2147483648"/>
              <pc:sldLayoutMk cId="3854569489" sldId="2147483705"/>
              <ac:spMk id="15" creationId="{2C2D0129-42F6-4AF6-FC1D-326F9FFA1C38}"/>
            </ac:spMkLst>
          </pc:spChg>
          <pc:spChg chg="mod">
            <ac:chgData name="von Petersdorff, Marleen" userId="1c8ef240-9dfa-4f20-aef3-d0b68404e609" providerId="ADAL" clId="{C852E0C0-A188-864B-86EA-1FEDC37D98D8}" dt="2023-09-08T10:15:13.062" v="549" actId="207"/>
            <ac:spMkLst>
              <pc:docMk/>
              <pc:sldMasterMk cId="1053908461" sldId="2147483648"/>
              <pc:sldLayoutMk cId="3854569489" sldId="2147483705"/>
              <ac:spMk id="20" creationId="{8F357425-B6AA-0E54-F91A-3BD72B933D12}"/>
            </ac:spMkLst>
          </pc:spChg>
        </pc:sldLayoutChg>
        <pc:sldLayoutChg chg="addSp delSp modSp mod ord setBg">
          <pc:chgData name="von Petersdorff, Marleen" userId="1c8ef240-9dfa-4f20-aef3-d0b68404e609" providerId="ADAL" clId="{C852E0C0-A188-864B-86EA-1FEDC37D98D8}" dt="2023-09-08T10:07:31.013" v="418" actId="20578"/>
          <pc:sldLayoutMkLst>
            <pc:docMk/>
            <pc:sldMasterMk cId="1053908461" sldId="2147483648"/>
            <pc:sldLayoutMk cId="195509139" sldId="2147483706"/>
          </pc:sldLayoutMkLst>
          <pc:spChg chg="del">
            <ac:chgData name="von Petersdorff, Marleen" userId="1c8ef240-9dfa-4f20-aef3-d0b68404e609" providerId="ADAL" clId="{C852E0C0-A188-864B-86EA-1FEDC37D98D8}" dt="2023-09-08T09:15:07.338" v="32" actId="478"/>
            <ac:spMkLst>
              <pc:docMk/>
              <pc:sldMasterMk cId="1053908461" sldId="2147483648"/>
              <pc:sldLayoutMk cId="195509139" sldId="2147483706"/>
              <ac:spMk id="2" creationId="{83F006DB-DAF1-4628-1BB6-9E83C43A1FD0}"/>
            </ac:spMkLst>
          </pc:spChg>
          <pc:spChg chg="del">
            <ac:chgData name="von Petersdorff, Marleen" userId="1c8ef240-9dfa-4f20-aef3-d0b68404e609" providerId="ADAL" clId="{C852E0C0-A188-864B-86EA-1FEDC37D98D8}" dt="2023-09-08T09:15:07.338" v="32" actId="478"/>
            <ac:spMkLst>
              <pc:docMk/>
              <pc:sldMasterMk cId="1053908461" sldId="2147483648"/>
              <pc:sldLayoutMk cId="195509139" sldId="2147483706"/>
              <ac:spMk id="3" creationId="{CC366AF7-2994-DB18-C80D-A3F514C62405}"/>
            </ac:spMkLst>
          </pc:spChg>
          <pc:spChg chg="del">
            <ac:chgData name="von Petersdorff, Marleen" userId="1c8ef240-9dfa-4f20-aef3-d0b68404e609" providerId="ADAL" clId="{C852E0C0-A188-864B-86EA-1FEDC37D98D8}" dt="2023-09-08T09:15:07.338" v="32" actId="478"/>
            <ac:spMkLst>
              <pc:docMk/>
              <pc:sldMasterMk cId="1053908461" sldId="2147483648"/>
              <pc:sldLayoutMk cId="195509139" sldId="2147483706"/>
              <ac:spMk id="4" creationId="{AB9ABDDC-9755-994F-CD52-2AEFB56FE988}"/>
            </ac:spMkLst>
          </pc:spChg>
          <pc:spChg chg="add del mod">
            <ac:chgData name="von Petersdorff, Marleen" userId="1c8ef240-9dfa-4f20-aef3-d0b68404e609" providerId="ADAL" clId="{C852E0C0-A188-864B-86EA-1FEDC37D98D8}" dt="2023-09-08T09:51:15.537" v="300" actId="478"/>
            <ac:spMkLst>
              <pc:docMk/>
              <pc:sldMasterMk cId="1053908461" sldId="2147483648"/>
              <pc:sldLayoutMk cId="195509139" sldId="2147483706"/>
              <ac:spMk id="5" creationId="{D8DA1869-B9AB-93E6-5942-5E304740AF55}"/>
            </ac:spMkLst>
          </pc:spChg>
          <pc:spChg chg="del">
            <ac:chgData name="von Petersdorff, Marleen" userId="1c8ef240-9dfa-4f20-aef3-d0b68404e609" providerId="ADAL" clId="{C852E0C0-A188-864B-86EA-1FEDC37D98D8}" dt="2023-09-08T09:15:07.338" v="32" actId="478"/>
            <ac:spMkLst>
              <pc:docMk/>
              <pc:sldMasterMk cId="1053908461" sldId="2147483648"/>
              <pc:sldLayoutMk cId="195509139" sldId="2147483706"/>
              <ac:spMk id="6" creationId="{FC746657-90B9-5829-60A7-1F0B8726A743}"/>
            </ac:spMkLst>
          </pc:spChg>
          <pc:spChg chg="del">
            <ac:chgData name="von Petersdorff, Marleen" userId="1c8ef240-9dfa-4f20-aef3-d0b68404e609" providerId="ADAL" clId="{C852E0C0-A188-864B-86EA-1FEDC37D98D8}" dt="2023-09-08T09:15:07.338" v="32" actId="478"/>
            <ac:spMkLst>
              <pc:docMk/>
              <pc:sldMasterMk cId="1053908461" sldId="2147483648"/>
              <pc:sldLayoutMk cId="195509139" sldId="2147483706"/>
              <ac:spMk id="7" creationId="{C03AF93F-87F8-F515-9F31-438E8F3DB4CD}"/>
            </ac:spMkLst>
          </pc:spChg>
          <pc:spChg chg="del">
            <ac:chgData name="von Petersdorff, Marleen" userId="1c8ef240-9dfa-4f20-aef3-d0b68404e609" providerId="ADAL" clId="{C852E0C0-A188-864B-86EA-1FEDC37D98D8}" dt="2023-09-08T09:15:07.338" v="32" actId="478"/>
            <ac:spMkLst>
              <pc:docMk/>
              <pc:sldMasterMk cId="1053908461" sldId="2147483648"/>
              <pc:sldLayoutMk cId="195509139" sldId="2147483706"/>
              <ac:spMk id="10" creationId="{D06FB569-C7EA-713C-07AE-8A01DF1DBB03}"/>
            </ac:spMkLst>
          </pc:spChg>
          <pc:spChg chg="add del mod">
            <ac:chgData name="von Petersdorff, Marleen" userId="1c8ef240-9dfa-4f20-aef3-d0b68404e609" providerId="ADAL" clId="{C852E0C0-A188-864B-86EA-1FEDC37D98D8}" dt="2023-09-08T09:51:59.733" v="301" actId="478"/>
            <ac:spMkLst>
              <pc:docMk/>
              <pc:sldMasterMk cId="1053908461" sldId="2147483648"/>
              <pc:sldLayoutMk cId="195509139" sldId="2147483706"/>
              <ac:spMk id="11" creationId="{41C98539-0EDE-CA7C-B526-2777BF787414}"/>
            </ac:spMkLst>
          </pc:spChg>
          <pc:spChg chg="add mod">
            <ac:chgData name="von Petersdorff, Marleen" userId="1c8ef240-9dfa-4f20-aef3-d0b68404e609" providerId="ADAL" clId="{C852E0C0-A188-864B-86EA-1FEDC37D98D8}" dt="2023-09-08T09:20:53.185" v="72" actId="1076"/>
            <ac:spMkLst>
              <pc:docMk/>
              <pc:sldMasterMk cId="1053908461" sldId="2147483648"/>
              <pc:sldLayoutMk cId="195509139" sldId="2147483706"/>
              <ac:spMk id="12" creationId="{B1AF073D-3584-3DEF-28AF-1BDDAF0E445C}"/>
            </ac:spMkLst>
          </pc:spChg>
          <pc:spChg chg="add mod">
            <ac:chgData name="von Petersdorff, Marleen" userId="1c8ef240-9dfa-4f20-aef3-d0b68404e609" providerId="ADAL" clId="{C852E0C0-A188-864B-86EA-1FEDC37D98D8}" dt="2023-09-08T09:15:18.443" v="35"/>
            <ac:spMkLst>
              <pc:docMk/>
              <pc:sldMasterMk cId="1053908461" sldId="2147483648"/>
              <pc:sldLayoutMk cId="195509139" sldId="2147483706"/>
              <ac:spMk id="15" creationId="{CF581036-7B8C-352D-E786-8740934649CB}"/>
            </ac:spMkLst>
          </pc:spChg>
          <pc:spChg chg="del">
            <ac:chgData name="von Petersdorff, Marleen" userId="1c8ef240-9dfa-4f20-aef3-d0b68404e609" providerId="ADAL" clId="{C852E0C0-A188-864B-86EA-1FEDC37D98D8}" dt="2023-09-08T09:15:07.338" v="32" actId="478"/>
            <ac:spMkLst>
              <pc:docMk/>
              <pc:sldMasterMk cId="1053908461" sldId="2147483648"/>
              <pc:sldLayoutMk cId="195509139" sldId="2147483706"/>
              <ac:spMk id="16" creationId="{7B455C57-DA0C-7044-3821-4D14C6EE1EFC}"/>
            </ac:spMkLst>
          </pc:spChg>
          <pc:spChg chg="del">
            <ac:chgData name="von Petersdorff, Marleen" userId="1c8ef240-9dfa-4f20-aef3-d0b68404e609" providerId="ADAL" clId="{C852E0C0-A188-864B-86EA-1FEDC37D98D8}" dt="2023-09-08T09:15:07.338" v="32" actId="478"/>
            <ac:spMkLst>
              <pc:docMk/>
              <pc:sldMasterMk cId="1053908461" sldId="2147483648"/>
              <pc:sldLayoutMk cId="195509139" sldId="2147483706"/>
              <ac:spMk id="17" creationId="{3558D1D5-8A44-DBCF-A3D4-20D92E86AE7E}"/>
            </ac:spMkLst>
          </pc:spChg>
          <pc:spChg chg="add del mod">
            <ac:chgData name="von Petersdorff, Marleen" userId="1c8ef240-9dfa-4f20-aef3-d0b68404e609" providerId="ADAL" clId="{C852E0C0-A188-864B-86EA-1FEDC37D98D8}" dt="2023-09-08T09:27:36.619" v="86" actId="478"/>
            <ac:spMkLst>
              <pc:docMk/>
              <pc:sldMasterMk cId="1053908461" sldId="2147483648"/>
              <pc:sldLayoutMk cId="195509139" sldId="2147483706"/>
              <ac:spMk id="18" creationId="{B5C8990C-1970-3A2F-3C99-419C50ED72FE}"/>
            </ac:spMkLst>
          </pc:spChg>
          <pc:spChg chg="add mod">
            <ac:chgData name="von Petersdorff, Marleen" userId="1c8ef240-9dfa-4f20-aef3-d0b68404e609" providerId="ADAL" clId="{C852E0C0-A188-864B-86EA-1FEDC37D98D8}" dt="2023-09-08T09:15:39.786" v="37" actId="207"/>
            <ac:spMkLst>
              <pc:docMk/>
              <pc:sldMasterMk cId="1053908461" sldId="2147483648"/>
              <pc:sldLayoutMk cId="195509139" sldId="2147483706"/>
              <ac:spMk id="19" creationId="{BB1A1FB3-8B2F-CC5B-62A1-DF7633C712A2}"/>
            </ac:spMkLst>
          </pc:spChg>
          <pc:spChg chg="add mod">
            <ac:chgData name="von Petersdorff, Marleen" userId="1c8ef240-9dfa-4f20-aef3-d0b68404e609" providerId="ADAL" clId="{C852E0C0-A188-864B-86EA-1FEDC37D98D8}" dt="2023-09-08T09:52:55.585" v="317" actId="1076"/>
            <ac:spMkLst>
              <pc:docMk/>
              <pc:sldMasterMk cId="1053908461" sldId="2147483648"/>
              <pc:sldLayoutMk cId="195509139" sldId="2147483706"/>
              <ac:spMk id="20" creationId="{945E8426-AAC5-34EF-22C8-E91D088754B1}"/>
            </ac:spMkLst>
          </pc:spChg>
          <pc:spChg chg="add mod">
            <ac:chgData name="von Petersdorff, Marleen" userId="1c8ef240-9dfa-4f20-aef3-d0b68404e609" providerId="ADAL" clId="{C852E0C0-A188-864B-86EA-1FEDC37D98D8}" dt="2023-09-08T09:15:42.816" v="38" actId="207"/>
            <ac:spMkLst>
              <pc:docMk/>
              <pc:sldMasterMk cId="1053908461" sldId="2147483648"/>
              <pc:sldLayoutMk cId="195509139" sldId="2147483706"/>
              <ac:spMk id="21" creationId="{54D87C0A-8C1C-5FA9-E9F9-FD03F4BB47F7}"/>
            </ac:spMkLst>
          </pc:spChg>
          <pc:spChg chg="add del mod">
            <ac:chgData name="von Petersdorff, Marleen" userId="1c8ef240-9dfa-4f20-aef3-d0b68404e609" providerId="ADAL" clId="{C852E0C0-A188-864B-86EA-1FEDC37D98D8}" dt="2023-09-08T09:27:37.850" v="87" actId="478"/>
            <ac:spMkLst>
              <pc:docMk/>
              <pc:sldMasterMk cId="1053908461" sldId="2147483648"/>
              <pc:sldLayoutMk cId="195509139" sldId="2147483706"/>
              <ac:spMk id="23" creationId="{2131D6E3-787D-BE7F-EA56-18556C6DDB38}"/>
            </ac:spMkLst>
          </pc:spChg>
          <pc:spChg chg="add mod">
            <ac:chgData name="von Petersdorff, Marleen" userId="1c8ef240-9dfa-4f20-aef3-d0b68404e609" providerId="ADAL" clId="{C852E0C0-A188-864B-86EA-1FEDC37D98D8}" dt="2023-09-08T09:52:59.376" v="318" actId="1076"/>
            <ac:spMkLst>
              <pc:docMk/>
              <pc:sldMasterMk cId="1053908461" sldId="2147483648"/>
              <pc:sldLayoutMk cId="195509139" sldId="2147483706"/>
              <ac:spMk id="26" creationId="{C06824BE-A67F-73B3-DA5E-434DA01F2C90}"/>
            </ac:spMkLst>
          </pc:spChg>
          <pc:spChg chg="add del">
            <ac:chgData name="von Petersdorff, Marleen" userId="1c8ef240-9dfa-4f20-aef3-d0b68404e609" providerId="ADAL" clId="{C852E0C0-A188-864B-86EA-1FEDC37D98D8}" dt="2023-09-08T09:53:33.281" v="320" actId="478"/>
            <ac:spMkLst>
              <pc:docMk/>
              <pc:sldMasterMk cId="1053908461" sldId="2147483648"/>
              <pc:sldLayoutMk cId="195509139" sldId="2147483706"/>
              <ac:spMk id="27" creationId="{B0E6533C-2894-F70A-21DC-2F19EA8DBB98}"/>
            </ac:spMkLst>
          </pc:spChg>
          <pc:spChg chg="add del">
            <ac:chgData name="von Petersdorff, Marleen" userId="1c8ef240-9dfa-4f20-aef3-d0b68404e609" providerId="ADAL" clId="{C852E0C0-A188-864B-86EA-1FEDC37D98D8}" dt="2023-09-08T09:54:52.169" v="321" actId="11529"/>
            <ac:spMkLst>
              <pc:docMk/>
              <pc:sldMasterMk cId="1053908461" sldId="2147483648"/>
              <pc:sldLayoutMk cId="195509139" sldId="2147483706"/>
              <ac:spMk id="28" creationId="{15D1BEE5-4027-8F04-0210-FAC260AC3B00}"/>
            </ac:spMkLst>
          </pc:spChg>
          <pc:spChg chg="add del mod">
            <ac:chgData name="von Petersdorff, Marleen" userId="1c8ef240-9dfa-4f20-aef3-d0b68404e609" providerId="ADAL" clId="{C852E0C0-A188-864B-86EA-1FEDC37D98D8}" dt="2023-09-08T09:59:36.607" v="359" actId="478"/>
            <ac:spMkLst>
              <pc:docMk/>
              <pc:sldMasterMk cId="1053908461" sldId="2147483648"/>
              <pc:sldLayoutMk cId="195509139" sldId="2147483706"/>
              <ac:spMk id="29" creationId="{53E56B22-9369-CEA8-8784-1FCCD854A4DA}"/>
            </ac:spMkLst>
          </pc:spChg>
          <pc:spChg chg="add del">
            <ac:chgData name="von Petersdorff, Marleen" userId="1c8ef240-9dfa-4f20-aef3-d0b68404e609" providerId="ADAL" clId="{C852E0C0-A188-864B-86EA-1FEDC37D98D8}" dt="2023-09-08T09:59:42.089" v="360" actId="11529"/>
            <ac:spMkLst>
              <pc:docMk/>
              <pc:sldMasterMk cId="1053908461" sldId="2147483648"/>
              <pc:sldLayoutMk cId="195509139" sldId="2147483706"/>
              <ac:spMk id="30" creationId="{6A49FECC-94BB-CF27-A067-D0CCC1E00CFC}"/>
            </ac:spMkLst>
          </pc:spChg>
          <pc:spChg chg="add del mod">
            <ac:chgData name="von Petersdorff, Marleen" userId="1c8ef240-9dfa-4f20-aef3-d0b68404e609" providerId="ADAL" clId="{C852E0C0-A188-864B-86EA-1FEDC37D98D8}" dt="2023-09-08T10:06:04.877" v="406" actId="478"/>
            <ac:spMkLst>
              <pc:docMk/>
              <pc:sldMasterMk cId="1053908461" sldId="2147483648"/>
              <pc:sldLayoutMk cId="195509139" sldId="2147483706"/>
              <ac:spMk id="31" creationId="{01D2EAC1-A51E-C69B-2CE8-85B203385E3A}"/>
            </ac:spMkLst>
          </pc:spChg>
          <pc:spChg chg="add del">
            <ac:chgData name="von Petersdorff, Marleen" userId="1c8ef240-9dfa-4f20-aef3-d0b68404e609" providerId="ADAL" clId="{C852E0C0-A188-864B-86EA-1FEDC37D98D8}" dt="2023-09-08T10:06:17.507" v="407" actId="11529"/>
            <ac:spMkLst>
              <pc:docMk/>
              <pc:sldMasterMk cId="1053908461" sldId="2147483648"/>
              <pc:sldLayoutMk cId="195509139" sldId="2147483706"/>
              <ac:spMk id="32" creationId="{CBB393E8-0A7B-458C-F3C4-F6FA691EA83A}"/>
            </ac:spMkLst>
          </pc:spChg>
          <pc:spChg chg="add mod">
            <ac:chgData name="von Petersdorff, Marleen" userId="1c8ef240-9dfa-4f20-aef3-d0b68404e609" providerId="ADAL" clId="{C852E0C0-A188-864B-86EA-1FEDC37D98D8}" dt="2023-09-08T10:07:01.453" v="413" actId="12"/>
            <ac:spMkLst>
              <pc:docMk/>
              <pc:sldMasterMk cId="1053908461" sldId="2147483648"/>
              <pc:sldLayoutMk cId="195509139" sldId="2147483706"/>
              <ac:spMk id="33" creationId="{F5007E6E-982A-027B-E6B6-31A03D9D644B}"/>
            </ac:spMkLst>
          </pc:spChg>
          <pc:picChg chg="del">
            <ac:chgData name="von Petersdorff, Marleen" userId="1c8ef240-9dfa-4f20-aef3-d0b68404e609" providerId="ADAL" clId="{C852E0C0-A188-864B-86EA-1FEDC37D98D8}" dt="2023-09-08T09:15:07.338" v="32" actId="478"/>
            <ac:picMkLst>
              <pc:docMk/>
              <pc:sldMasterMk cId="1053908461" sldId="2147483648"/>
              <pc:sldLayoutMk cId="195509139" sldId="2147483706"/>
              <ac:picMk id="9" creationId="{2021AEA4-9587-0EE1-47A4-C40475CAF9EB}"/>
            </ac:picMkLst>
          </pc:picChg>
          <pc:picChg chg="add del mod">
            <ac:chgData name="von Petersdorff, Marleen" userId="1c8ef240-9dfa-4f20-aef3-d0b68404e609" providerId="ADAL" clId="{C852E0C0-A188-864B-86EA-1FEDC37D98D8}" dt="2023-09-08T09:17:25.910" v="53" actId="478"/>
            <ac:picMkLst>
              <pc:docMk/>
              <pc:sldMasterMk cId="1053908461" sldId="2147483648"/>
              <pc:sldLayoutMk cId="195509139" sldId="2147483706"/>
              <ac:picMk id="13" creationId="{92DA9DB6-3B90-6614-7E14-4E8EE758A78F}"/>
            </ac:picMkLst>
          </pc:picChg>
          <pc:picChg chg="del">
            <ac:chgData name="von Petersdorff, Marleen" userId="1c8ef240-9dfa-4f20-aef3-d0b68404e609" providerId="ADAL" clId="{C852E0C0-A188-864B-86EA-1FEDC37D98D8}" dt="2023-09-08T09:15:07.338" v="32" actId="478"/>
            <ac:picMkLst>
              <pc:docMk/>
              <pc:sldMasterMk cId="1053908461" sldId="2147483648"/>
              <pc:sldLayoutMk cId="195509139" sldId="2147483706"/>
              <ac:picMk id="14" creationId="{E24510B9-F096-5C4D-9E4C-23705CF6EF0E}"/>
            </ac:picMkLst>
          </pc:picChg>
          <pc:picChg chg="add mod">
            <ac:chgData name="von Petersdorff, Marleen" userId="1c8ef240-9dfa-4f20-aef3-d0b68404e609" providerId="ADAL" clId="{C852E0C0-A188-864B-86EA-1FEDC37D98D8}" dt="2023-09-08T09:15:18.443" v="35"/>
            <ac:picMkLst>
              <pc:docMk/>
              <pc:sldMasterMk cId="1053908461" sldId="2147483648"/>
              <pc:sldLayoutMk cId="195509139" sldId="2147483706"/>
              <ac:picMk id="22" creationId="{AB7675A8-7DAA-E96E-45BF-F836E0355FFA}"/>
            </ac:picMkLst>
          </pc:picChg>
          <pc:picChg chg="add mod">
            <ac:chgData name="von Petersdorff, Marleen" userId="1c8ef240-9dfa-4f20-aef3-d0b68404e609" providerId="ADAL" clId="{C852E0C0-A188-864B-86EA-1FEDC37D98D8}" dt="2023-09-08T09:52:09.369" v="303" actId="1076"/>
            <ac:picMkLst>
              <pc:docMk/>
              <pc:sldMasterMk cId="1053908461" sldId="2147483648"/>
              <pc:sldLayoutMk cId="195509139" sldId="2147483706"/>
              <ac:picMk id="24" creationId="{454A1B4F-1751-1110-B60E-D142EC7217E1}"/>
            </ac:picMkLst>
          </pc:picChg>
          <pc:picChg chg="add del mod">
            <ac:chgData name="von Petersdorff, Marleen" userId="1c8ef240-9dfa-4f20-aef3-d0b68404e609" providerId="ADAL" clId="{C852E0C0-A188-864B-86EA-1FEDC37D98D8}" dt="2023-09-08T09:52:02.090" v="302" actId="478"/>
            <ac:picMkLst>
              <pc:docMk/>
              <pc:sldMasterMk cId="1053908461" sldId="2147483648"/>
              <pc:sldLayoutMk cId="195509139" sldId="2147483706"/>
              <ac:picMk id="25" creationId="{F6B81F9F-2DE2-BC77-503B-F558935ECE2D}"/>
            </ac:picMkLst>
          </pc:picChg>
        </pc:sldLayoutChg>
      </pc:sldMasterChg>
    </pc:docChg>
  </pc:docChgLst>
  <pc:docChgLst>
    <pc:chgData name="von Petersdorff, Marleen" userId="1c8ef240-9dfa-4f20-aef3-d0b68404e609" providerId="ADAL" clId="{CB3AAE08-E4BD-3D47-AEF4-8D0F09E5635D}"/>
    <pc:docChg chg="undo custSel addSld delSld modSld sldOrd addMainMaster delMainMaster modMainMaster delSection modSection">
      <pc:chgData name="von Petersdorff, Marleen" userId="1c8ef240-9dfa-4f20-aef3-d0b68404e609" providerId="ADAL" clId="{CB3AAE08-E4BD-3D47-AEF4-8D0F09E5635D}" dt="2023-09-14T13:23:58.612" v="1379" actId="732"/>
      <pc:docMkLst>
        <pc:docMk/>
      </pc:docMkLst>
      <pc:sldChg chg="addSp delSp modSp mod ord chgLayout">
        <pc:chgData name="von Petersdorff, Marleen" userId="1c8ef240-9dfa-4f20-aef3-d0b68404e609" providerId="ADAL" clId="{CB3AAE08-E4BD-3D47-AEF4-8D0F09E5635D}" dt="2023-09-13T12:25:32.418" v="1225" actId="6264"/>
        <pc:sldMkLst>
          <pc:docMk/>
          <pc:sldMk cId="1397860898" sldId="2142534657"/>
        </pc:sldMkLst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397860898" sldId="2142534657"/>
            <ac:spMk id="2" creationId="{2BD6E14C-F331-63D5-6072-3A315387BC97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1397860898" sldId="2142534657"/>
            <ac:spMk id="2" creationId="{A68FFAD5-D767-82F4-857D-0EB7AA23F272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1397860898" sldId="2142534657"/>
            <ac:spMk id="3" creationId="{34D82962-6AF6-CAC7-DF8F-5BF24AA4F1DD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1397860898" sldId="2142534657"/>
            <ac:spMk id="3" creationId="{AC052495-A98E-912C-8815-12A5DD1786C5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1397860898" sldId="2142534657"/>
            <ac:spMk id="4" creationId="{55324E4C-C4E3-2D77-15B5-A7FAF6957BB0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1397860898" sldId="2142534657"/>
            <ac:spMk id="4" creationId="{7C454F34-8C1B-AEF8-EBEC-382553835CCF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1397860898" sldId="2142534657"/>
            <ac:spMk id="5" creationId="{9DE926A2-F552-E8F3-D1AE-052ADAF94B9F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1397860898" sldId="2142534657"/>
            <ac:spMk id="5" creationId="{CB0F4514-0A93-7D1F-925B-CC79973041D8}"/>
          </ac:spMkLst>
        </pc:spChg>
        <pc:spChg chg="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1397860898" sldId="2142534657"/>
            <ac:spMk id="6" creationId="{5ED041C9-053C-1210-AA2C-B0078817972F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1397860898" sldId="2142534657"/>
            <ac:spMk id="8" creationId="{8839D86B-A445-D31F-90D9-3A5F92866D47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1397860898" sldId="2142534657"/>
            <ac:spMk id="8" creationId="{C9AE8114-91C1-4E02-5E5B-CD2155248D75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1397860898" sldId="2142534657"/>
            <ac:spMk id="9" creationId="{4DE82152-68EF-2586-7141-38AD3AD15EB3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1397860898" sldId="2142534657"/>
            <ac:spMk id="9" creationId="{5B05D675-D060-52D0-5E89-05612B1126DA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397860898" sldId="2142534657"/>
            <ac:spMk id="10" creationId="{83293631-58F4-6F57-472E-636A0DB3B674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397860898" sldId="2142534657"/>
            <ac:spMk id="11" creationId="{8C2BA288-BC58-61B6-2105-B0624BA042C3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397860898" sldId="2142534657"/>
            <ac:spMk id="12" creationId="{88F0E8B6-9BD6-4689-069C-75F8F6D370A6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397860898" sldId="2142534657"/>
            <ac:spMk id="13" creationId="{5C158685-33C4-D18E-F90E-72C35F6D6E2C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1397860898" sldId="2142534657"/>
            <ac:spMk id="14" creationId="{43700E38-E4D1-D71E-63B5-E00BF5F49257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1397860898" sldId="2142534657"/>
            <ac:spMk id="15" creationId="{89E809C4-729C-AD39-E0C4-F2B35BC0F399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1397860898" sldId="2142534657"/>
            <ac:spMk id="16" creationId="{C19EC22C-2541-243F-25CD-F352DD7C78A9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1397860898" sldId="2142534657"/>
            <ac:spMk id="24" creationId="{6B251BFA-B7C2-7953-AD5C-0C320778E22D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1397860898" sldId="2142534657"/>
            <ac:spMk id="25" creationId="{90DF8C78-FC0D-2104-F3C3-5102D840FD3D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1397860898" sldId="2142534657"/>
            <ac:spMk id="26" creationId="{78D4878B-5E57-7883-094D-29A30262AED3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1397860898" sldId="2142534657"/>
            <ac:spMk id="27" creationId="{5E1E4ED7-F8CB-3292-652B-E2C7CD711BAB}"/>
          </ac:spMkLst>
        </pc:spChg>
      </pc:sldChg>
      <pc:sldChg chg="addSp delSp modSp mod chgLayout">
        <pc:chgData name="von Petersdorff, Marleen" userId="1c8ef240-9dfa-4f20-aef3-d0b68404e609" providerId="ADAL" clId="{CB3AAE08-E4BD-3D47-AEF4-8D0F09E5635D}" dt="2023-09-13T12:25:32.418" v="1225" actId="6264"/>
        <pc:sldMkLst>
          <pc:docMk/>
          <pc:sldMk cId="2266503025" sldId="2142534659"/>
        </pc:sldMkLst>
        <pc:spChg chg="add del mod">
          <ac:chgData name="von Petersdorff, Marleen" userId="1c8ef240-9dfa-4f20-aef3-d0b68404e609" providerId="ADAL" clId="{CB3AAE08-E4BD-3D47-AEF4-8D0F09E5635D}" dt="2023-09-13T11:41:00.369" v="282" actId="6264"/>
          <ac:spMkLst>
            <pc:docMk/>
            <pc:sldMk cId="2266503025" sldId="2142534659"/>
            <ac:spMk id="2" creationId="{8EC6499A-BE48-87D2-638B-F4728302C625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266503025" sldId="2142534659"/>
            <ac:spMk id="2" creationId="{B93E5662-6727-9DFF-84E1-1E81C097C77B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266503025" sldId="2142534659"/>
            <ac:spMk id="3" creationId="{11D87943-45D3-5514-B286-D4A4C7C0E66E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266503025" sldId="2142534659"/>
            <ac:spMk id="3" creationId="{4941CA94-A081-F8FD-6927-3E11DFB63104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266503025" sldId="2142534659"/>
            <ac:spMk id="4" creationId="{9B64C8B5-FB34-2E4D-17E0-88C960CA4E58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266503025" sldId="2142534659"/>
            <ac:spMk id="4" creationId="{C6C85B2F-25F5-FC6D-6B21-010E078DEB9A}"/>
          </ac:spMkLst>
        </pc:spChg>
        <pc:spChg chg="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266503025" sldId="2142534659"/>
            <ac:spMk id="6" creationId="{A4792ADE-72AD-074F-ABC2-3DF3DC8212A6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266503025" sldId="2142534659"/>
            <ac:spMk id="7" creationId="{1F6662D2-4497-C8CE-CE33-54407856F5B1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266503025" sldId="2142534659"/>
            <ac:spMk id="7" creationId="{8C44104A-537B-EEFF-D070-7A199773A336}"/>
          </ac:spMkLst>
        </pc:spChg>
        <pc:spChg chg="add del mod ord">
          <ac:chgData name="von Petersdorff, Marleen" userId="1c8ef240-9dfa-4f20-aef3-d0b68404e609" providerId="ADAL" clId="{CB3AAE08-E4BD-3D47-AEF4-8D0F09E5635D}" dt="2023-09-13T11:41:00.369" v="282" actId="6264"/>
          <ac:spMkLst>
            <pc:docMk/>
            <pc:sldMk cId="2266503025" sldId="2142534659"/>
            <ac:spMk id="8" creationId="{22A9EAAE-BAEB-C04A-8497-FC47B4EE51A6}"/>
          </ac:spMkLst>
        </pc:spChg>
        <pc:spChg chg="add del mod ord">
          <ac:chgData name="von Petersdorff, Marleen" userId="1c8ef240-9dfa-4f20-aef3-d0b68404e609" providerId="ADAL" clId="{CB3AAE08-E4BD-3D47-AEF4-8D0F09E5635D}" dt="2023-09-13T11:41:00.369" v="282" actId="6264"/>
          <ac:spMkLst>
            <pc:docMk/>
            <pc:sldMk cId="2266503025" sldId="2142534659"/>
            <ac:spMk id="9" creationId="{F57CD575-CDBC-81A4-CF46-8EB35C63B83E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266503025" sldId="2142534659"/>
            <ac:spMk id="10" creationId="{2F61EB56-5229-31B5-25A3-E0E8F54DD6AB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266503025" sldId="2142534659"/>
            <ac:spMk id="11" creationId="{959DBAB2-2994-9C8C-8162-E0D60CFD8A7E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266503025" sldId="2142534659"/>
            <ac:spMk id="11" creationId="{CD1D877A-4D88-DD3B-4DBE-EA18C4BD125B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266503025" sldId="2142534659"/>
            <ac:spMk id="12" creationId="{994645E5-63E0-FEE0-AFC4-49FAA27235B4}"/>
          </ac:spMkLst>
        </pc:spChg>
        <pc:spChg chg="add del mo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266503025" sldId="2142534659"/>
            <ac:spMk id="12" creationId="{CE01AEE5-D752-7065-D74C-68A59B567E50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266503025" sldId="2142534659"/>
            <ac:spMk id="13" creationId="{60C5E8B7-A92C-327D-6DC5-69CEAD786198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266503025" sldId="2142534659"/>
            <ac:spMk id="14" creationId="{01B82F34-F74E-7919-3CF2-F33350E9C1EE}"/>
          </ac:spMkLst>
        </pc:spChg>
      </pc:sldChg>
      <pc:sldChg chg="addSp delSp modSp mod chgLayout">
        <pc:chgData name="von Petersdorff, Marleen" userId="1c8ef240-9dfa-4f20-aef3-d0b68404e609" providerId="ADAL" clId="{CB3AAE08-E4BD-3D47-AEF4-8D0F09E5635D}" dt="2023-09-13T12:25:32.418" v="1225" actId="6264"/>
        <pc:sldMkLst>
          <pc:docMk/>
          <pc:sldMk cId="2881044214" sldId="2142534660"/>
        </pc:sldMkLst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881044214" sldId="2142534660"/>
            <ac:spMk id="2" creationId="{0DAB9F7F-2019-B5C5-6A31-843411DA3480}"/>
          </ac:spMkLst>
        </pc:spChg>
        <pc:spChg chg="add del mod">
          <ac:chgData name="von Petersdorff, Marleen" userId="1c8ef240-9dfa-4f20-aef3-d0b68404e609" providerId="ADAL" clId="{CB3AAE08-E4BD-3D47-AEF4-8D0F09E5635D}" dt="2023-09-13T11:41:00.369" v="282" actId="6264"/>
          <ac:spMkLst>
            <pc:docMk/>
            <pc:sldMk cId="2881044214" sldId="2142534660"/>
            <ac:spMk id="2" creationId="{EB8935F8-1F3D-7BA4-C4F1-192196545975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881044214" sldId="2142534660"/>
            <ac:spMk id="3" creationId="{2339990D-3127-D27B-526D-611C98FCF174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881044214" sldId="2142534660"/>
            <ac:spMk id="3" creationId="{B3315685-A989-0DE1-8930-7B1342F13A85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881044214" sldId="2142534660"/>
            <ac:spMk id="5" creationId="{AF5B7FDD-3567-3AD7-E7EC-4C1EE9E1BF52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881044214" sldId="2142534660"/>
            <ac:spMk id="5" creationId="{D3C54A57-06F3-083F-9DC8-EA9AE792F6C7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881044214" sldId="2142534660"/>
            <ac:spMk id="6" creationId="{8EB6C5D0-B9B2-D136-5E7A-4FD58B581187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881044214" sldId="2142534660"/>
            <ac:spMk id="6" creationId="{9359B928-0E27-682E-2CFF-CE312C149002}"/>
          </ac:spMkLst>
        </pc:spChg>
        <pc:spChg chg="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881044214" sldId="2142534660"/>
            <ac:spMk id="7" creationId="{E719C0E0-CE6E-8CAF-13B1-4F48DE5F2252}"/>
          </ac:spMkLst>
        </pc:spChg>
        <pc:spChg chg="add del mod ord">
          <ac:chgData name="von Petersdorff, Marleen" userId="1c8ef240-9dfa-4f20-aef3-d0b68404e609" providerId="ADAL" clId="{CB3AAE08-E4BD-3D47-AEF4-8D0F09E5635D}" dt="2023-09-13T11:41:00.369" v="282" actId="6264"/>
          <ac:spMkLst>
            <pc:docMk/>
            <pc:sldMk cId="2881044214" sldId="2142534660"/>
            <ac:spMk id="8" creationId="{90BCB7EE-797C-89AE-FBED-A5BA40296E23}"/>
          </ac:spMkLst>
        </pc:spChg>
        <pc:spChg chg="add del mod ord">
          <ac:chgData name="von Petersdorff, Marleen" userId="1c8ef240-9dfa-4f20-aef3-d0b68404e609" providerId="ADAL" clId="{CB3AAE08-E4BD-3D47-AEF4-8D0F09E5635D}" dt="2023-09-13T11:41:00.369" v="282" actId="6264"/>
          <ac:spMkLst>
            <pc:docMk/>
            <pc:sldMk cId="2881044214" sldId="2142534660"/>
            <ac:spMk id="9" creationId="{CEA76367-FA92-E231-0B51-0ECBF8A06185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881044214" sldId="2142534660"/>
            <ac:spMk id="10" creationId="{454DD034-D66B-3F6B-237E-A2BB3FBB0BFD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881044214" sldId="2142534660"/>
            <ac:spMk id="10" creationId="{54586BA0-8C93-396B-7D95-35CF89A0411B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881044214" sldId="2142534660"/>
            <ac:spMk id="11" creationId="{24083199-E11D-CA38-0454-28324B400C30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881044214" sldId="2142534660"/>
            <ac:spMk id="11" creationId="{8C64562A-BCA9-6B7C-3BAE-29AA4F1A531F}"/>
          </ac:spMkLst>
        </pc:spChg>
        <pc:spChg chg="add del mo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881044214" sldId="2142534660"/>
            <ac:spMk id="12" creationId="{68DE7E4C-36A4-F4DA-808A-497A06CCD988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881044214" sldId="2142534660"/>
            <ac:spMk id="13" creationId="{58A12DE1-FCDA-7EA3-1CAB-977D84B4BBD6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881044214" sldId="2142534660"/>
            <ac:spMk id="14" creationId="{09238F77-BDCF-FFA5-E8DD-49872DCBA439}"/>
          </ac:spMkLst>
        </pc:spChg>
      </pc:sldChg>
      <pc:sldChg chg="addSp delSp modSp mod chgLayout">
        <pc:chgData name="von Petersdorff, Marleen" userId="1c8ef240-9dfa-4f20-aef3-d0b68404e609" providerId="ADAL" clId="{CB3AAE08-E4BD-3D47-AEF4-8D0F09E5635D}" dt="2023-09-13T12:25:32.418" v="1225" actId="6264"/>
        <pc:sldMkLst>
          <pc:docMk/>
          <pc:sldMk cId="2148425428" sldId="2142534661"/>
        </pc:sldMkLst>
        <pc:spChg chg="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148425428" sldId="2142534661"/>
            <ac:spMk id="2" creationId="{B471C67E-65E2-2EE4-7994-99A7E559A0B4}"/>
          </ac:spMkLst>
        </pc:spChg>
        <pc:spChg chg="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148425428" sldId="2142534661"/>
            <ac:spMk id="3" creationId="{CEDFFA97-29ED-F003-8E97-5C677D15DE05}"/>
          </ac:spMkLst>
        </pc:spChg>
        <pc:spChg chg="add del mod">
          <ac:chgData name="von Petersdorff, Marleen" userId="1c8ef240-9dfa-4f20-aef3-d0b68404e609" providerId="ADAL" clId="{CB3AAE08-E4BD-3D47-AEF4-8D0F09E5635D}" dt="2023-09-12T13:44:38.207" v="32" actId="6264"/>
          <ac:spMkLst>
            <pc:docMk/>
            <pc:sldMk cId="2148425428" sldId="2142534661"/>
            <ac:spMk id="4" creationId="{01684BE1-0873-6A5F-8186-1E0F10E2E197}"/>
          </ac:spMkLst>
        </pc:spChg>
        <pc:spChg chg="add del mod">
          <ac:chgData name="von Petersdorff, Marleen" userId="1c8ef240-9dfa-4f20-aef3-d0b68404e609" providerId="ADAL" clId="{CB3AAE08-E4BD-3D47-AEF4-8D0F09E5635D}" dt="2023-09-13T11:41:00.369" v="282" actId="6264"/>
          <ac:spMkLst>
            <pc:docMk/>
            <pc:sldMk cId="2148425428" sldId="2142534661"/>
            <ac:spMk id="4" creationId="{5638CB17-8538-5945-75D7-04105381C6D1}"/>
          </ac:spMkLst>
        </pc:spChg>
        <pc:spChg chg="add del mod">
          <ac:chgData name="von Petersdorff, Marleen" userId="1c8ef240-9dfa-4f20-aef3-d0b68404e609" providerId="ADAL" clId="{CB3AAE08-E4BD-3D47-AEF4-8D0F09E5635D}" dt="2023-09-13T11:41:00.369" v="282" actId="6264"/>
          <ac:spMkLst>
            <pc:docMk/>
            <pc:sldMk cId="2148425428" sldId="2142534661"/>
            <ac:spMk id="5" creationId="{05FD9FAC-185A-F23A-2508-D21D17C3DF2F}"/>
          </ac:spMkLst>
        </pc:spChg>
        <pc:spChg chg="add del mod">
          <ac:chgData name="von Petersdorff, Marleen" userId="1c8ef240-9dfa-4f20-aef3-d0b68404e609" providerId="ADAL" clId="{CB3AAE08-E4BD-3D47-AEF4-8D0F09E5635D}" dt="2023-09-12T13:44:38.207" v="32" actId="6264"/>
          <ac:spMkLst>
            <pc:docMk/>
            <pc:sldMk cId="2148425428" sldId="2142534661"/>
            <ac:spMk id="5" creationId="{2904F4ED-AAB2-347C-7260-8651B3032258}"/>
          </ac:spMkLst>
        </pc:spChg>
        <pc:spChg chg="add del mod">
          <ac:chgData name="von Petersdorff, Marleen" userId="1c8ef240-9dfa-4f20-aef3-d0b68404e609" providerId="ADAL" clId="{CB3AAE08-E4BD-3D47-AEF4-8D0F09E5635D}" dt="2023-09-13T11:41:00.369" v="282" actId="6264"/>
          <ac:spMkLst>
            <pc:docMk/>
            <pc:sldMk cId="2148425428" sldId="2142534661"/>
            <ac:spMk id="6" creationId="{037DB501-3DFB-AAA9-2EFE-FB7CFE049BF4}"/>
          </ac:spMkLst>
        </pc:spChg>
        <pc:spChg chg="add del mod">
          <ac:chgData name="von Petersdorff, Marleen" userId="1c8ef240-9dfa-4f20-aef3-d0b68404e609" providerId="ADAL" clId="{CB3AAE08-E4BD-3D47-AEF4-8D0F09E5635D}" dt="2023-09-12T13:44:38.207" v="32" actId="6264"/>
          <ac:spMkLst>
            <pc:docMk/>
            <pc:sldMk cId="2148425428" sldId="2142534661"/>
            <ac:spMk id="6" creationId="{272166F7-F571-4AF9-BCED-60E942D4CC5D}"/>
          </ac:spMkLst>
        </pc:spChg>
        <pc:spChg chg="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148425428" sldId="2142534661"/>
            <ac:spMk id="7" creationId="{ADF29098-A5DD-D653-0131-BA54A6FD5C4D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148425428" sldId="2142534661"/>
            <ac:spMk id="8" creationId="{6D0105E3-3810-528F-60CA-D78AA00D3746}"/>
          </ac:spMkLst>
        </pc:spChg>
        <pc:spChg chg="add del mod">
          <ac:chgData name="von Petersdorff, Marleen" userId="1c8ef240-9dfa-4f20-aef3-d0b68404e609" providerId="ADAL" clId="{CB3AAE08-E4BD-3D47-AEF4-8D0F09E5635D}" dt="2023-09-12T13:44:57.003" v="46" actId="6264"/>
          <ac:spMkLst>
            <pc:docMk/>
            <pc:sldMk cId="2148425428" sldId="2142534661"/>
            <ac:spMk id="8" creationId="{86EF6363-DDFD-D345-80FE-C50E6CD7C72D}"/>
          </ac:spMkLst>
        </pc:spChg>
        <pc:spChg chg="add del mod">
          <ac:chgData name="von Petersdorff, Marleen" userId="1c8ef240-9dfa-4f20-aef3-d0b68404e609" providerId="ADAL" clId="{CB3AAE08-E4BD-3D47-AEF4-8D0F09E5635D}" dt="2023-09-12T13:44:57.003" v="46" actId="6264"/>
          <ac:spMkLst>
            <pc:docMk/>
            <pc:sldMk cId="2148425428" sldId="2142534661"/>
            <ac:spMk id="9" creationId="{0DBA0A70-657E-70C7-A89A-A40BE04C308E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148425428" sldId="2142534661"/>
            <ac:spMk id="9" creationId="{DD8D9DFC-232F-F3FD-DD2D-F19FD7D3FF29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148425428" sldId="2142534661"/>
            <ac:spMk id="10" creationId="{9F80AEC7-81A1-6EC2-303F-91BC8AF8BC7C}"/>
          </ac:spMkLst>
        </pc:spChg>
        <pc:spChg chg="add del mod">
          <ac:chgData name="von Petersdorff, Marleen" userId="1c8ef240-9dfa-4f20-aef3-d0b68404e609" providerId="ADAL" clId="{CB3AAE08-E4BD-3D47-AEF4-8D0F09E5635D}" dt="2023-09-12T13:44:57.003" v="46" actId="6264"/>
          <ac:spMkLst>
            <pc:docMk/>
            <pc:sldMk cId="2148425428" sldId="2142534661"/>
            <ac:spMk id="10" creationId="{FD77A654-5CDC-C261-C3CC-356A09CE5C9C}"/>
          </ac:spMkLst>
        </pc:spChg>
        <pc:spChg chg="add del mod">
          <ac:chgData name="von Petersdorff, Marleen" userId="1c8ef240-9dfa-4f20-aef3-d0b68404e609" providerId="ADAL" clId="{CB3AAE08-E4BD-3D47-AEF4-8D0F09E5635D}" dt="2023-09-12T13:45:23.893" v="49" actId="6264"/>
          <ac:spMkLst>
            <pc:docMk/>
            <pc:sldMk cId="2148425428" sldId="2142534661"/>
            <ac:spMk id="12" creationId="{12B4F4AC-3FEB-FA6C-B37D-39DFA5D50CA0}"/>
          </ac:spMkLst>
        </pc:spChg>
        <pc:spChg chg="add del mo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148425428" sldId="2142534661"/>
            <ac:spMk id="12" creationId="{E695BE14-075D-CFCD-8676-CCA76B727EA6}"/>
          </ac:spMkLst>
        </pc:spChg>
        <pc:spChg chg="add del mo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148425428" sldId="2142534661"/>
            <ac:spMk id="13" creationId="{51971FD4-F041-51FE-D9AD-2C8599607B9D}"/>
          </ac:spMkLst>
        </pc:spChg>
        <pc:spChg chg="add del mod">
          <ac:chgData name="von Petersdorff, Marleen" userId="1c8ef240-9dfa-4f20-aef3-d0b68404e609" providerId="ADAL" clId="{CB3AAE08-E4BD-3D47-AEF4-8D0F09E5635D}" dt="2023-09-12T13:45:23.893" v="49" actId="6264"/>
          <ac:spMkLst>
            <pc:docMk/>
            <pc:sldMk cId="2148425428" sldId="2142534661"/>
            <ac:spMk id="13" creationId="{D556FE79-7572-C60F-F0E4-C7BB3F0C489E}"/>
          </ac:spMkLst>
        </pc:spChg>
        <pc:spChg chg="add del mod">
          <ac:chgData name="von Petersdorff, Marleen" userId="1c8ef240-9dfa-4f20-aef3-d0b68404e609" providerId="ADAL" clId="{CB3AAE08-E4BD-3D47-AEF4-8D0F09E5635D}" dt="2023-09-12T13:45:23.893" v="49" actId="6264"/>
          <ac:spMkLst>
            <pc:docMk/>
            <pc:sldMk cId="2148425428" sldId="2142534661"/>
            <ac:spMk id="14" creationId="{920622BF-5FBD-A77B-6C2C-AF35ECC574A0}"/>
          </ac:spMkLst>
        </pc:spChg>
        <pc:spChg chg="add del mo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148425428" sldId="2142534661"/>
            <ac:spMk id="14" creationId="{D5180232-9610-AA3E-964C-0CA66FB376F6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148425428" sldId="2142534661"/>
            <ac:spMk id="15" creationId="{196058B0-CE11-241C-FCB4-8B6B8C39A9E7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148425428" sldId="2142534661"/>
            <ac:spMk id="16" creationId="{21FEE0AC-3E63-0863-EB6C-B5D552B6064F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148425428" sldId="2142534661"/>
            <ac:spMk id="17" creationId="{F13123A7-85CE-9F28-AF66-9159000969EB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148425428" sldId="2142534661"/>
            <ac:spMk id="18" creationId="{63F49EC0-70B9-FCCD-F387-7C6C4FBDC391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148425428" sldId="2142534661"/>
            <ac:spMk id="19" creationId="{2183D82B-F7F5-4ED4-CCC6-ECE6DB2FAA2D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148425428" sldId="2142534661"/>
            <ac:spMk id="20" creationId="{439C583F-08F0-A4E7-23BE-F08043460077}"/>
          </ac:spMkLst>
        </pc:spChg>
      </pc:sldChg>
      <pc:sldChg chg="addSp delSp modSp mod ord chgLayout">
        <pc:chgData name="von Petersdorff, Marleen" userId="1c8ef240-9dfa-4f20-aef3-d0b68404e609" providerId="ADAL" clId="{CB3AAE08-E4BD-3D47-AEF4-8D0F09E5635D}" dt="2023-09-13T12:25:32.418" v="1225" actId="6264"/>
        <pc:sldMkLst>
          <pc:docMk/>
          <pc:sldMk cId="1786453288" sldId="2142534663"/>
        </pc:sldMkLst>
        <pc:spChg chg="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1786453288" sldId="2142534663"/>
            <ac:spMk id="2" creationId="{13D4E38B-8B57-920D-1F58-11C431A20C69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1786453288" sldId="2142534663"/>
            <ac:spMk id="3" creationId="{3324E7B5-50CA-BBB9-1299-CFD0407F49BC}"/>
          </ac:spMkLst>
        </pc:spChg>
        <pc:spChg chg="add del mod">
          <ac:chgData name="von Petersdorff, Marleen" userId="1c8ef240-9dfa-4f20-aef3-d0b68404e609" providerId="ADAL" clId="{CB3AAE08-E4BD-3D47-AEF4-8D0F09E5635D}" dt="2023-09-13T11:41:00.369" v="282" actId="6264"/>
          <ac:spMkLst>
            <pc:docMk/>
            <pc:sldMk cId="1786453288" sldId="2142534663"/>
            <ac:spMk id="3" creationId="{588450DA-019D-FD8D-0EFD-8D57A1D1B9DD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1786453288" sldId="2142534663"/>
            <ac:spMk id="4" creationId="{17E8D076-CDC1-96D4-BED7-3E914B4EDAE6}"/>
          </ac:spMkLst>
        </pc:spChg>
        <pc:spChg chg="add del mod">
          <ac:chgData name="von Petersdorff, Marleen" userId="1c8ef240-9dfa-4f20-aef3-d0b68404e609" providerId="ADAL" clId="{CB3AAE08-E4BD-3D47-AEF4-8D0F09E5635D}" dt="2023-09-13T11:41:00.369" v="282" actId="6264"/>
          <ac:spMkLst>
            <pc:docMk/>
            <pc:sldMk cId="1786453288" sldId="2142534663"/>
            <ac:spMk id="4" creationId="{47ACAF02-436B-99C5-C1BA-40D72E410211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786453288" sldId="2142534663"/>
            <ac:spMk id="5" creationId="{60991D36-3419-C816-DF5D-DCD625CA5517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1786453288" sldId="2142534663"/>
            <ac:spMk id="5" creationId="{73D1EFCC-B746-B07C-7AA7-F8EE90DB9CC4}"/>
          </ac:spMkLst>
        </pc:spChg>
        <pc:spChg chg="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1786453288" sldId="2142534663"/>
            <ac:spMk id="6" creationId="{4F52F00E-348B-7B82-BB5C-F2441881DE18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786453288" sldId="2142534663"/>
            <ac:spMk id="7" creationId="{717429FD-24E3-1D50-4716-5E5ED5D6C9D7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1786453288" sldId="2142534663"/>
            <ac:spMk id="7" creationId="{F8001F35-FCD0-3C31-5D24-F7CEAAB5A59C}"/>
          </ac:spMkLst>
        </pc:spChg>
        <pc:spChg chg="add del mo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1786453288" sldId="2142534663"/>
            <ac:spMk id="8" creationId="{8081BB81-CFB6-C053-6A7C-252AABDB29E6}"/>
          </ac:spMkLst>
        </pc:spChg>
        <pc:spChg chg="add del mo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1786453288" sldId="2142534663"/>
            <ac:spMk id="9" creationId="{AE1782E0-FAF9-7AD3-ED99-60144CA94861}"/>
          </ac:spMkLst>
        </pc:spChg>
      </pc:sldChg>
      <pc:sldChg chg="modSp mod">
        <pc:chgData name="von Petersdorff, Marleen" userId="1c8ef240-9dfa-4f20-aef3-d0b68404e609" providerId="ADAL" clId="{CB3AAE08-E4BD-3D47-AEF4-8D0F09E5635D}" dt="2023-09-13T11:51:14.240" v="651" actId="20577"/>
        <pc:sldMkLst>
          <pc:docMk/>
          <pc:sldMk cId="268338566" sldId="2142534664"/>
        </pc:sldMkLst>
        <pc:spChg chg="mod">
          <ac:chgData name="von Petersdorff, Marleen" userId="1c8ef240-9dfa-4f20-aef3-d0b68404e609" providerId="ADAL" clId="{CB3AAE08-E4BD-3D47-AEF4-8D0F09E5635D}" dt="2023-09-13T11:47:56.607" v="401" actId="20577"/>
          <ac:spMkLst>
            <pc:docMk/>
            <pc:sldMk cId="268338566" sldId="2142534664"/>
            <ac:spMk id="53" creationId="{D65C3D0D-B164-3860-B739-CB254E1EC3C5}"/>
          </ac:spMkLst>
        </pc:spChg>
        <pc:spChg chg="mod">
          <ac:chgData name="von Petersdorff, Marleen" userId="1c8ef240-9dfa-4f20-aef3-d0b68404e609" providerId="ADAL" clId="{CB3AAE08-E4BD-3D47-AEF4-8D0F09E5635D}" dt="2023-09-13T11:48:02.367" v="406" actId="20577"/>
          <ac:spMkLst>
            <pc:docMk/>
            <pc:sldMk cId="268338566" sldId="2142534664"/>
            <ac:spMk id="58" creationId="{04C6BCDC-C170-8BE5-3BAE-2AFF6E43CEAA}"/>
          </ac:spMkLst>
        </pc:spChg>
        <pc:spChg chg="mod">
          <ac:chgData name="von Petersdorff, Marleen" userId="1c8ef240-9dfa-4f20-aef3-d0b68404e609" providerId="ADAL" clId="{CB3AAE08-E4BD-3D47-AEF4-8D0F09E5635D}" dt="2023-09-13T11:49:24.907" v="504" actId="20577"/>
          <ac:spMkLst>
            <pc:docMk/>
            <pc:sldMk cId="268338566" sldId="2142534664"/>
            <ac:spMk id="65" creationId="{22FA25E8-CFA4-7CFF-0823-4ED897F8664A}"/>
          </ac:spMkLst>
        </pc:spChg>
        <pc:spChg chg="mod">
          <ac:chgData name="von Petersdorff, Marleen" userId="1c8ef240-9dfa-4f20-aef3-d0b68404e609" providerId="ADAL" clId="{CB3AAE08-E4BD-3D47-AEF4-8D0F09E5635D}" dt="2023-09-13T11:51:14.240" v="651" actId="20577"/>
          <ac:spMkLst>
            <pc:docMk/>
            <pc:sldMk cId="268338566" sldId="2142534664"/>
            <ac:spMk id="66" creationId="{9AEF3AA3-3037-7BD2-A063-2CAF16959DB5}"/>
          </ac:spMkLst>
        </pc:spChg>
        <pc:spChg chg="mod">
          <ac:chgData name="von Petersdorff, Marleen" userId="1c8ef240-9dfa-4f20-aef3-d0b68404e609" providerId="ADAL" clId="{CB3AAE08-E4BD-3D47-AEF4-8D0F09E5635D}" dt="2023-09-13T11:48:10.102" v="411" actId="20577"/>
          <ac:spMkLst>
            <pc:docMk/>
            <pc:sldMk cId="268338566" sldId="2142534664"/>
            <ac:spMk id="67" creationId="{81011149-4B68-C422-EED2-6C6C51167DA3}"/>
          </ac:spMkLst>
        </pc:spChg>
      </pc:sldChg>
      <pc:sldChg chg="addSp delSp modSp mod">
        <pc:chgData name="von Petersdorff, Marleen" userId="1c8ef240-9dfa-4f20-aef3-d0b68404e609" providerId="ADAL" clId="{CB3AAE08-E4BD-3D47-AEF4-8D0F09E5635D}" dt="2023-09-13T12:17:34.678" v="1184" actId="732"/>
        <pc:sldMkLst>
          <pc:docMk/>
          <pc:sldMk cId="189434690" sldId="2142534679"/>
        </pc:sldMkLst>
        <pc:picChg chg="del mod">
          <ac:chgData name="von Petersdorff, Marleen" userId="1c8ef240-9dfa-4f20-aef3-d0b68404e609" providerId="ADAL" clId="{CB3AAE08-E4BD-3D47-AEF4-8D0F09E5635D}" dt="2023-09-13T12:15:02.737" v="1161" actId="478"/>
          <ac:picMkLst>
            <pc:docMk/>
            <pc:sldMk cId="189434690" sldId="2142534679"/>
            <ac:picMk id="3" creationId="{1D733C0F-44FD-23B0-735A-09FBD0E4FFFD}"/>
          </ac:picMkLst>
        </pc:picChg>
        <pc:picChg chg="del mod">
          <ac:chgData name="von Petersdorff, Marleen" userId="1c8ef240-9dfa-4f20-aef3-d0b68404e609" providerId="ADAL" clId="{CB3AAE08-E4BD-3D47-AEF4-8D0F09E5635D}" dt="2023-09-13T12:08:49.803" v="1138" actId="478"/>
          <ac:picMkLst>
            <pc:docMk/>
            <pc:sldMk cId="189434690" sldId="2142534679"/>
            <ac:picMk id="5" creationId="{DCF40770-AAB6-049D-11E2-F6E9D02B68A5}"/>
          </ac:picMkLst>
        </pc:picChg>
        <pc:picChg chg="add del mod">
          <ac:chgData name="von Petersdorff, Marleen" userId="1c8ef240-9dfa-4f20-aef3-d0b68404e609" providerId="ADAL" clId="{CB3AAE08-E4BD-3D47-AEF4-8D0F09E5635D}" dt="2023-09-13T12:08:54.196" v="1139" actId="478"/>
          <ac:picMkLst>
            <pc:docMk/>
            <pc:sldMk cId="189434690" sldId="2142534679"/>
            <ac:picMk id="6" creationId="{4B9EFC89-27FD-DE91-0935-0E473FA66FA9}"/>
          </ac:picMkLst>
        </pc:picChg>
        <pc:picChg chg="add mod modCrop">
          <ac:chgData name="von Petersdorff, Marleen" userId="1c8ef240-9dfa-4f20-aef3-d0b68404e609" providerId="ADAL" clId="{CB3AAE08-E4BD-3D47-AEF4-8D0F09E5635D}" dt="2023-09-13T12:17:27.394" v="1183" actId="732"/>
          <ac:picMkLst>
            <pc:docMk/>
            <pc:sldMk cId="189434690" sldId="2142534679"/>
            <ac:picMk id="10" creationId="{6E7BE6DB-85A1-BBA0-D14B-9A5DC1334BFE}"/>
          </ac:picMkLst>
        </pc:picChg>
        <pc:picChg chg="add mod modCrop">
          <ac:chgData name="von Petersdorff, Marleen" userId="1c8ef240-9dfa-4f20-aef3-d0b68404e609" providerId="ADAL" clId="{CB3AAE08-E4BD-3D47-AEF4-8D0F09E5635D}" dt="2023-09-13T12:17:34.678" v="1184" actId="732"/>
          <ac:picMkLst>
            <pc:docMk/>
            <pc:sldMk cId="189434690" sldId="2142534679"/>
            <ac:picMk id="12" creationId="{03361710-0AE3-B7F1-2F9F-AE7326B2B587}"/>
          </ac:picMkLst>
        </pc:picChg>
        <pc:picChg chg="add mod">
          <ac:chgData name="von Petersdorff, Marleen" userId="1c8ef240-9dfa-4f20-aef3-d0b68404e609" providerId="ADAL" clId="{CB3AAE08-E4BD-3D47-AEF4-8D0F09E5635D}" dt="2023-09-13T12:15:28.570" v="1167" actId="553"/>
          <ac:picMkLst>
            <pc:docMk/>
            <pc:sldMk cId="189434690" sldId="2142534679"/>
            <ac:picMk id="14" creationId="{F2CA19C3-0BA6-25E5-79CB-3057EE263629}"/>
          </ac:picMkLst>
        </pc:picChg>
        <pc:picChg chg="add mod">
          <ac:chgData name="von Petersdorff, Marleen" userId="1c8ef240-9dfa-4f20-aef3-d0b68404e609" providerId="ADAL" clId="{CB3AAE08-E4BD-3D47-AEF4-8D0F09E5635D}" dt="2023-09-13T12:15:41.010" v="1170" actId="555"/>
          <ac:picMkLst>
            <pc:docMk/>
            <pc:sldMk cId="189434690" sldId="2142534679"/>
            <ac:picMk id="16" creationId="{B062D0D7-3F89-3B47-CB32-E801B109B546}"/>
          </ac:picMkLst>
        </pc:picChg>
      </pc:sldChg>
      <pc:sldChg chg="addSp delSp modSp mod chgLayout">
        <pc:chgData name="von Petersdorff, Marleen" userId="1c8ef240-9dfa-4f20-aef3-d0b68404e609" providerId="ADAL" clId="{CB3AAE08-E4BD-3D47-AEF4-8D0F09E5635D}" dt="2023-09-13T12:25:32.418" v="1225" actId="6264"/>
        <pc:sldMkLst>
          <pc:docMk/>
          <pc:sldMk cId="4224870453" sldId="2142534681"/>
        </pc:sldMkLst>
        <pc:spChg chg="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4224870453" sldId="2142534681"/>
            <ac:spMk id="2" creationId="{E2EE72C9-A63F-0EAF-8E28-D705A4DC56CB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4224870453" sldId="2142534681"/>
            <ac:spMk id="3" creationId="{82DCDC65-0CE3-5F37-3C4E-0E75CBCC8214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4224870453" sldId="2142534681"/>
            <ac:spMk id="3" creationId="{83580392-0CD0-8D07-2B42-E9E333FDCDCE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4224870453" sldId="2142534681"/>
            <ac:spMk id="4" creationId="{9C96C46F-DA59-BD50-D7F4-35BA9877561A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4224870453" sldId="2142534681"/>
            <ac:spMk id="4" creationId="{D41BF8B5-E984-E416-5E6A-C9BF91B73D4B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4224870453" sldId="2142534681"/>
            <ac:spMk id="5" creationId="{06E881D6-A8DF-EAC4-3C0C-50935302ADF0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4224870453" sldId="2142534681"/>
            <ac:spMk id="5" creationId="{E5CF1B8B-523D-CB45-C51A-19668D42BC29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4224870453" sldId="2142534681"/>
            <ac:spMk id="6" creationId="{0D224B4C-6430-27C1-7B5C-C7DDB677B8C2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4224870453" sldId="2142534681"/>
            <ac:spMk id="6" creationId="{D8FE174F-E9AE-01C5-02CB-C267E50486F4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4224870453" sldId="2142534681"/>
            <ac:spMk id="7" creationId="{4C8FC84F-2989-F117-584C-C56627C82733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4224870453" sldId="2142534681"/>
            <ac:spMk id="7" creationId="{6E772041-F6DE-1C8A-1774-D92587074A6A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4224870453" sldId="2142534681"/>
            <ac:spMk id="8" creationId="{21401F72-8077-E6E9-F1E8-2220ADCD6DDA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4224870453" sldId="2142534681"/>
            <ac:spMk id="8" creationId="{5EC52E53-8B37-470F-CA16-B2912AC67FCE}"/>
          </ac:spMkLst>
        </pc:spChg>
        <pc:spChg chg="add del mo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4224870453" sldId="2142534681"/>
            <ac:spMk id="9" creationId="{6713AB9F-AD5D-583E-B701-CF85022A9B39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4224870453" sldId="2142534681"/>
            <ac:spMk id="9" creationId="{A552B0F1-841F-577E-13E1-6AC7B90BB472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4224870453" sldId="2142534681"/>
            <ac:spMk id="10" creationId="{C949E651-AD0D-F783-9A30-86460690E547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4224870453" sldId="2142534681"/>
            <ac:spMk id="11" creationId="{9518F2CB-98B2-4D44-32F6-C21A601F1F87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4224870453" sldId="2142534681"/>
            <ac:spMk id="12" creationId="{3B0EA441-42D7-2013-9CD1-5EA8F979A8CC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4224870453" sldId="2142534681"/>
            <ac:spMk id="13" creationId="{1525BD2C-B3F4-0DD7-829E-649D4AC76943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4224870453" sldId="2142534681"/>
            <ac:spMk id="14" creationId="{95DA8BB1-38EE-13E7-7745-C361014D0000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4224870453" sldId="2142534681"/>
            <ac:spMk id="16" creationId="{F01099B1-1AFC-649F-A344-B7DA0416F688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4224870453" sldId="2142534681"/>
            <ac:spMk id="17" creationId="{C1C52D44-38AD-81F8-6D51-ACEF72CBBDF6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4224870453" sldId="2142534681"/>
            <ac:spMk id="18" creationId="{27AE2941-40A5-BD7D-0FBF-E625780E4ACE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4224870453" sldId="2142534681"/>
            <ac:spMk id="19" creationId="{CDA6F558-24A7-4206-E1F5-80DB8F0E3C53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4224870453" sldId="2142534681"/>
            <ac:spMk id="20" creationId="{A41C0BEF-1A10-B1AE-8318-AE04207314C5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4224870453" sldId="2142534681"/>
            <ac:spMk id="52" creationId="{54C60B9E-D2BC-9C54-30A1-DF411F9181F8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4224870453" sldId="2142534681"/>
            <ac:spMk id="53" creationId="{E5AF3E0C-345E-AD47-04CA-3059F9CE0AB8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4224870453" sldId="2142534681"/>
            <ac:spMk id="54" creationId="{F4A1C3D5-2314-67CF-BC1B-B305B55D58D3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4224870453" sldId="2142534681"/>
            <ac:spMk id="55" creationId="{31175A81-7A8E-404D-9890-6A068FDD24C7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4224870453" sldId="2142534681"/>
            <ac:spMk id="56" creationId="{642B9506-B056-8533-C368-1F948074CEFB}"/>
          </ac:spMkLst>
        </pc:spChg>
      </pc:sldChg>
      <pc:sldChg chg="mod chgLayout">
        <pc:chgData name="von Petersdorff, Marleen" userId="1c8ef240-9dfa-4f20-aef3-d0b68404e609" providerId="ADAL" clId="{CB3AAE08-E4BD-3D47-AEF4-8D0F09E5635D}" dt="2023-09-12T13:56:07.910" v="191" actId="6264"/>
        <pc:sldMkLst>
          <pc:docMk/>
          <pc:sldMk cId="2401884334" sldId="2142534691"/>
        </pc:sldMkLst>
      </pc:sldChg>
      <pc:sldChg chg="mod chgLayout">
        <pc:chgData name="von Petersdorff, Marleen" userId="1c8ef240-9dfa-4f20-aef3-d0b68404e609" providerId="ADAL" clId="{CB3AAE08-E4BD-3D47-AEF4-8D0F09E5635D}" dt="2023-09-12T13:56:07.910" v="191" actId="6264"/>
        <pc:sldMkLst>
          <pc:docMk/>
          <pc:sldMk cId="3682578790" sldId="2142534692"/>
        </pc:sldMkLst>
      </pc:sldChg>
      <pc:sldChg chg="addSp delSp modSp del mod chgLayout">
        <pc:chgData name="von Petersdorff, Marleen" userId="1c8ef240-9dfa-4f20-aef3-d0b68404e609" providerId="ADAL" clId="{CB3AAE08-E4BD-3D47-AEF4-8D0F09E5635D}" dt="2023-09-13T12:26:54.755" v="1236" actId="2696"/>
        <pc:sldMkLst>
          <pc:docMk/>
          <pc:sldMk cId="3946480506" sldId="2142534700"/>
        </pc:sldMkLst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946480506" sldId="2142534700"/>
            <ac:spMk id="2" creationId="{350B431E-6609-C36A-D2F3-836C691400DB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946480506" sldId="2142534700"/>
            <ac:spMk id="2" creationId="{5C4DB7CA-C748-32E4-5933-3DEBF1141DAC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946480506" sldId="2142534700"/>
            <ac:spMk id="3" creationId="{0692A226-0E13-C558-3772-48987B2439DE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946480506" sldId="2142534700"/>
            <ac:spMk id="3" creationId="{F3CE3B39-43DD-A068-7147-8595048EBE8F}"/>
          </ac:spMkLst>
        </pc:spChg>
        <pc:spChg chg="add del mod ord">
          <ac:chgData name="von Petersdorff, Marleen" userId="1c8ef240-9dfa-4f20-aef3-d0b68404e609" providerId="ADAL" clId="{CB3AAE08-E4BD-3D47-AEF4-8D0F09E5635D}" dt="2023-09-13T11:41:00.369" v="282" actId="6264"/>
          <ac:spMkLst>
            <pc:docMk/>
            <pc:sldMk cId="3946480506" sldId="2142534700"/>
            <ac:spMk id="4" creationId="{6F2D9B86-EE4E-A8F7-B853-2FDEE62E9961}"/>
          </ac:spMkLst>
        </pc:spChg>
        <pc:spChg chg="add del mod ord">
          <ac:chgData name="von Petersdorff, Marleen" userId="1c8ef240-9dfa-4f20-aef3-d0b68404e609" providerId="ADAL" clId="{CB3AAE08-E4BD-3D47-AEF4-8D0F09E5635D}" dt="2023-09-13T11:41:00.369" v="282" actId="6264"/>
          <ac:spMkLst>
            <pc:docMk/>
            <pc:sldMk cId="3946480506" sldId="2142534700"/>
            <ac:spMk id="5" creationId="{A0ECC8E5-D715-05AA-5A3E-F647D2518188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3946480506" sldId="2142534700"/>
            <ac:spMk id="7" creationId="{CF12CE58-10CE-4859-482C-980747281FAF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3946480506" sldId="2142534700"/>
            <ac:spMk id="8" creationId="{A274826C-F0CF-978E-0248-66FF7A2DF45C}"/>
          </ac:spMkLst>
        </pc:spChg>
        <pc:spChg chg="add del mod ord">
          <ac:chgData name="von Petersdorff, Marleen" userId="1c8ef240-9dfa-4f20-aef3-d0b68404e609" providerId="ADAL" clId="{CB3AAE08-E4BD-3D47-AEF4-8D0F09E5635D}" dt="2023-09-13T12:26:33.549" v="1228" actId="6264"/>
          <ac:spMkLst>
            <pc:docMk/>
            <pc:sldMk cId="3946480506" sldId="2142534700"/>
            <ac:spMk id="9" creationId="{9CA978F5-45CE-9FBD-20A9-54399E5D2BFE}"/>
          </ac:spMkLst>
        </pc:spChg>
        <pc:spChg chg="add del mod ord">
          <ac:chgData name="von Petersdorff, Marleen" userId="1c8ef240-9dfa-4f20-aef3-d0b68404e609" providerId="ADAL" clId="{CB3AAE08-E4BD-3D47-AEF4-8D0F09E5635D}" dt="2023-09-13T12:26:33.549" v="1228" actId="6264"/>
          <ac:spMkLst>
            <pc:docMk/>
            <pc:sldMk cId="3946480506" sldId="2142534700"/>
            <ac:spMk id="10" creationId="{286D0A84-7282-9DEB-EA19-20182A47B2A2}"/>
          </ac:spMkLst>
        </pc:spChg>
        <pc:spChg chg="add del mod ord">
          <ac:chgData name="von Petersdorff, Marleen" userId="1c8ef240-9dfa-4f20-aef3-d0b68404e609" providerId="ADAL" clId="{CB3AAE08-E4BD-3D47-AEF4-8D0F09E5635D}" dt="2023-09-13T12:26:34.803" v="1229" actId="6264"/>
          <ac:spMkLst>
            <pc:docMk/>
            <pc:sldMk cId="3946480506" sldId="2142534700"/>
            <ac:spMk id="11" creationId="{751A18CB-09A1-D998-225A-31DFE2278519}"/>
          </ac:spMkLst>
        </pc:spChg>
        <pc:spChg chg="add del mod ord">
          <ac:chgData name="von Petersdorff, Marleen" userId="1c8ef240-9dfa-4f20-aef3-d0b68404e609" providerId="ADAL" clId="{CB3AAE08-E4BD-3D47-AEF4-8D0F09E5635D}" dt="2023-09-13T12:26:34.803" v="1229" actId="6264"/>
          <ac:spMkLst>
            <pc:docMk/>
            <pc:sldMk cId="3946480506" sldId="2142534700"/>
            <ac:spMk id="12" creationId="{B86810EB-EFEB-E033-7A9C-FF2016E96BD9}"/>
          </ac:spMkLst>
        </pc:spChg>
        <pc:spChg chg="add mod ord">
          <ac:chgData name="von Petersdorff, Marleen" userId="1c8ef240-9dfa-4f20-aef3-d0b68404e609" providerId="ADAL" clId="{CB3AAE08-E4BD-3D47-AEF4-8D0F09E5635D}" dt="2023-09-13T12:26:34.803" v="1229" actId="6264"/>
          <ac:spMkLst>
            <pc:docMk/>
            <pc:sldMk cId="3946480506" sldId="2142534700"/>
            <ac:spMk id="13" creationId="{822BB5F3-DDD0-DFFE-0817-EA8C0B95F711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946480506" sldId="2142534700"/>
            <ac:spMk id="14" creationId="{00E4D756-D27C-C1C7-BB5F-CC2A052E3F46}"/>
          </ac:spMkLst>
        </pc:spChg>
        <pc:spChg chg="add mod ord">
          <ac:chgData name="von Petersdorff, Marleen" userId="1c8ef240-9dfa-4f20-aef3-d0b68404e609" providerId="ADAL" clId="{CB3AAE08-E4BD-3D47-AEF4-8D0F09E5635D}" dt="2023-09-13T12:26:34.803" v="1229" actId="6264"/>
          <ac:spMkLst>
            <pc:docMk/>
            <pc:sldMk cId="3946480506" sldId="2142534700"/>
            <ac:spMk id="14" creationId="{6E20AC12-229E-6638-99DE-8F342D1E67E4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946480506" sldId="2142534700"/>
            <ac:spMk id="15" creationId="{0281EF38-486B-5B93-CADD-EA432D2C547C}"/>
          </ac:spMkLst>
        </pc:spChg>
        <pc:spChg chg="add del mod">
          <ac:chgData name="von Petersdorff, Marleen" userId="1c8ef240-9dfa-4f20-aef3-d0b68404e609" providerId="ADAL" clId="{CB3AAE08-E4BD-3D47-AEF4-8D0F09E5635D}" dt="2023-09-13T12:26:49.791" v="1233"/>
          <ac:spMkLst>
            <pc:docMk/>
            <pc:sldMk cId="3946480506" sldId="2142534700"/>
            <ac:spMk id="15" creationId="{C1AC6CFF-8EFC-0A23-0151-4CEC51C6CB61}"/>
          </ac:spMkLst>
        </pc:spChg>
        <pc:picChg chg="add del">
          <ac:chgData name="von Petersdorff, Marleen" userId="1c8ef240-9dfa-4f20-aef3-d0b68404e609" providerId="ADAL" clId="{CB3AAE08-E4BD-3D47-AEF4-8D0F09E5635D}" dt="2023-09-13T12:26:51.318" v="1235"/>
          <ac:picMkLst>
            <pc:docMk/>
            <pc:sldMk cId="3946480506" sldId="2142534700"/>
            <ac:picMk id="16" creationId="{5A63DD15-6750-CF23-CC1D-567BEB15D905}"/>
          </ac:picMkLst>
        </pc:picChg>
      </pc:sldChg>
      <pc:sldChg chg="addSp delSp modSp mod chgLayout">
        <pc:chgData name="von Petersdorff, Marleen" userId="1c8ef240-9dfa-4f20-aef3-d0b68404e609" providerId="ADAL" clId="{CB3AAE08-E4BD-3D47-AEF4-8D0F09E5635D}" dt="2023-09-14T11:57:54.583" v="1284"/>
        <pc:sldMkLst>
          <pc:docMk/>
          <pc:sldMk cId="4011350280" sldId="2142534717"/>
        </pc:sldMkLst>
        <pc:spChg chg="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4011350280" sldId="2142534717"/>
            <ac:spMk id="2" creationId="{CA14B74F-7BA4-5D23-6C99-1E298D2E72A8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4011350280" sldId="2142534717"/>
            <ac:spMk id="3" creationId="{2ED7BE92-E9AC-EDB1-4043-105F8005DCA3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4011350280" sldId="2142534717"/>
            <ac:spMk id="3" creationId="{AECFDDDA-89A9-DC05-70CC-9B023FE57D9A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4011350280" sldId="2142534717"/>
            <ac:spMk id="7" creationId="{908D52C0-74A3-855A-9885-7284D2072CEA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4011350280" sldId="2142534717"/>
            <ac:spMk id="7" creationId="{9D955BC7-E420-3731-E4E6-41B1EA037E03}"/>
          </ac:spMkLst>
        </pc:spChg>
        <pc:spChg chg="add del mod ord">
          <ac:chgData name="von Petersdorff, Marleen" userId="1c8ef240-9dfa-4f20-aef3-d0b68404e609" providerId="ADAL" clId="{CB3AAE08-E4BD-3D47-AEF4-8D0F09E5635D}" dt="2023-09-14T11:54:35.590" v="1258" actId="478"/>
          <ac:spMkLst>
            <pc:docMk/>
            <pc:sldMk cId="4011350280" sldId="2142534717"/>
            <ac:spMk id="8" creationId="{9DD842F0-5403-7F9B-693F-96A45193BF57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4011350280" sldId="2142534717"/>
            <ac:spMk id="8" creationId="{EACA3283-2D59-FA51-0827-8332CDBC0A6B}"/>
          </ac:spMkLst>
        </pc:spChg>
        <pc:spChg chg="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4011350280" sldId="2142534717"/>
            <ac:spMk id="9" creationId="{D8160DAF-3A29-B22D-C65D-628975820AA1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4011350280" sldId="2142534717"/>
            <ac:spMk id="10" creationId="{47705129-654A-13B9-B0E9-0E24BAB89575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4011350280" sldId="2142534717"/>
            <ac:spMk id="11" creationId="{E81D7129-2B73-5906-F9A6-BAED9D6806CA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4011350280" sldId="2142534717"/>
            <ac:spMk id="12" creationId="{836DE440-B69B-DFBB-3025-2EE9204F9FE7}"/>
          </ac:spMkLst>
        </pc:spChg>
        <pc:graphicFrameChg chg="mod">
          <ac:chgData name="von Petersdorff, Marleen" userId="1c8ef240-9dfa-4f20-aef3-d0b68404e609" providerId="ADAL" clId="{CB3AAE08-E4BD-3D47-AEF4-8D0F09E5635D}" dt="2023-09-14T11:57:54.583" v="1284"/>
          <ac:graphicFrameMkLst>
            <pc:docMk/>
            <pc:sldMk cId="4011350280" sldId="2142534717"/>
            <ac:graphicFrameMk id="4" creationId="{FE954840-B85B-0AA5-C047-FB4DD53DE65B}"/>
          </ac:graphicFrameMkLst>
        </pc:graphicFrameChg>
        <pc:graphicFrameChg chg="mod">
          <ac:chgData name="von Petersdorff, Marleen" userId="1c8ef240-9dfa-4f20-aef3-d0b68404e609" providerId="ADAL" clId="{CB3AAE08-E4BD-3D47-AEF4-8D0F09E5635D}" dt="2023-09-14T11:57:12.092" v="1278"/>
          <ac:graphicFrameMkLst>
            <pc:docMk/>
            <pc:sldMk cId="4011350280" sldId="2142534717"/>
            <ac:graphicFrameMk id="5" creationId="{49E2CF69-504C-4D02-D8FE-F6A0491CF3C2}"/>
          </ac:graphicFrameMkLst>
        </pc:graphicFrameChg>
        <pc:graphicFrameChg chg="mod">
          <ac:chgData name="von Petersdorff, Marleen" userId="1c8ef240-9dfa-4f20-aef3-d0b68404e609" providerId="ADAL" clId="{CB3AAE08-E4BD-3D47-AEF4-8D0F09E5635D}" dt="2023-09-14T11:55:01.465" v="1267"/>
          <ac:graphicFrameMkLst>
            <pc:docMk/>
            <pc:sldMk cId="4011350280" sldId="2142534717"/>
            <ac:graphicFrameMk id="6" creationId="{B9506F06-FD1C-1706-AC28-0622E2FD2888}"/>
          </ac:graphicFrameMkLst>
        </pc:graphicFrameChg>
      </pc:sldChg>
      <pc:sldChg chg="addSp delSp modSp mod chgLayout">
        <pc:chgData name="von Petersdorff, Marleen" userId="1c8ef240-9dfa-4f20-aef3-d0b68404e609" providerId="ADAL" clId="{CB3AAE08-E4BD-3D47-AEF4-8D0F09E5635D}" dt="2023-09-13T12:22:16.281" v="1199" actId="6264"/>
        <pc:sldMkLst>
          <pc:docMk/>
          <pc:sldMk cId="754796195" sldId="2142534718"/>
        </pc:sldMkLst>
        <pc:spChg chg="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754796195" sldId="2142534718"/>
            <ac:spMk id="2" creationId="{B246A84E-7FA2-F27B-9A05-CFEC1C4FFBFE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754796195" sldId="2142534718"/>
            <ac:spMk id="3" creationId="{2EE153C0-945B-BBFF-9076-6163DD6D6AC7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754796195" sldId="2142534718"/>
            <ac:spMk id="3" creationId="{53C97791-5B80-B521-5F60-6C2899DBF331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754796195" sldId="2142534718"/>
            <ac:spMk id="5" creationId="{8A7BC330-8228-BC04-3442-9A4FEEBD9766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754796195" sldId="2142534718"/>
            <ac:spMk id="5" creationId="{D6E5A777-9DF2-A3D1-FA65-2627CFFE1803}"/>
          </ac:spMkLst>
        </pc:spChg>
        <pc:spChg chg="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754796195" sldId="2142534718"/>
            <ac:spMk id="6" creationId="{26EBB4C6-83F1-F6A4-A121-A77A9F8EBDBC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754796195" sldId="2142534718"/>
            <ac:spMk id="7" creationId="{888B737E-53FB-8BD9-EEA8-70569BCAAA72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754796195" sldId="2142534718"/>
            <ac:spMk id="7" creationId="{F002BB72-D8C5-61AA-2E68-BABB80CBA7CE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754796195" sldId="2142534718"/>
            <ac:spMk id="8" creationId="{CB2F6AD8-8858-3926-1E87-F3442F1E88B2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754796195" sldId="2142534718"/>
            <ac:spMk id="9" creationId="{E86F598F-56B0-8355-520E-E42B29C17E9D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754796195" sldId="2142534718"/>
            <ac:spMk id="10" creationId="{47CB5BF2-6746-8ED8-1624-885B91B75FDB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754796195" sldId="2142534718"/>
            <ac:spMk id="11" creationId="{6279427A-DA74-1FD1-40BD-CBFBF62C8012}"/>
          </ac:spMkLst>
        </pc:spChg>
      </pc:sldChg>
      <pc:sldChg chg="addSp delSp modSp mod chgLayout">
        <pc:chgData name="von Petersdorff, Marleen" userId="1c8ef240-9dfa-4f20-aef3-d0b68404e609" providerId="ADAL" clId="{CB3AAE08-E4BD-3D47-AEF4-8D0F09E5635D}" dt="2023-09-13T12:22:16.281" v="1199" actId="6264"/>
        <pc:sldMkLst>
          <pc:docMk/>
          <pc:sldMk cId="2685811734" sldId="2142534719"/>
        </pc:sldMkLst>
        <pc:spChg chg="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685811734" sldId="2142534719"/>
            <ac:spMk id="2" creationId="{B246A84E-7FA2-F27B-9A05-CFEC1C4FFBFE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685811734" sldId="2142534719"/>
            <ac:spMk id="3" creationId="{2F55E9E5-7267-739F-3607-1F88644E0780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685811734" sldId="2142534719"/>
            <ac:spMk id="3" creationId="{F53C9EC6-611A-CEAC-0D17-D2D19ABD361A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685811734" sldId="2142534719"/>
            <ac:spMk id="5" creationId="{88AE1471-5BA7-BE8A-4A41-DB290DE498AF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685811734" sldId="2142534719"/>
            <ac:spMk id="5" creationId="{E7C75293-C881-208F-4E99-DDE63536A1B6}"/>
          </ac:spMkLst>
        </pc:spChg>
        <pc:spChg chg="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685811734" sldId="2142534719"/>
            <ac:spMk id="6" creationId="{265E7D7E-4F99-7F28-2BE8-50CF8826E59B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685811734" sldId="2142534719"/>
            <ac:spMk id="7" creationId="{CBCC49D5-16B3-3469-A393-FD6F52ACBA36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685811734" sldId="2142534719"/>
            <ac:spMk id="7" creationId="{E5F32AA7-67EE-99CA-0C51-38E5D1BCFD2C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685811734" sldId="2142534719"/>
            <ac:spMk id="8" creationId="{F0F57874-9C5C-0A7E-DEAF-2EEA7751B652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685811734" sldId="2142534719"/>
            <ac:spMk id="9" creationId="{16D6C105-9DD1-81B1-A057-D4702B624085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685811734" sldId="2142534719"/>
            <ac:spMk id="10" creationId="{7ED60341-6146-90D3-0AA5-896EFDD0B73F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685811734" sldId="2142534719"/>
            <ac:spMk id="11" creationId="{4B5D953A-4B1F-BAC6-2A72-654F5F2B81D0}"/>
          </ac:spMkLst>
        </pc:spChg>
      </pc:sldChg>
      <pc:sldChg chg="addSp delSp modSp mod ord chgLayout">
        <pc:chgData name="von Petersdorff, Marleen" userId="1c8ef240-9dfa-4f20-aef3-d0b68404e609" providerId="ADAL" clId="{CB3AAE08-E4BD-3D47-AEF4-8D0F09E5635D}" dt="2023-09-13T12:27:32.251" v="1239" actId="20578"/>
        <pc:sldMkLst>
          <pc:docMk/>
          <pc:sldMk cId="2055004453" sldId="2142534721"/>
        </pc:sldMkLst>
        <pc:spChg chg="add del mod">
          <ac:chgData name="von Petersdorff, Marleen" userId="1c8ef240-9dfa-4f20-aef3-d0b68404e609" providerId="ADAL" clId="{CB3AAE08-E4BD-3D47-AEF4-8D0F09E5635D}" dt="2023-09-13T11:40:55.553" v="281" actId="6264"/>
          <ac:spMkLst>
            <pc:docMk/>
            <pc:sldMk cId="2055004453" sldId="2142534721"/>
            <ac:spMk id="2" creationId="{6A0B36F1-F4D3-7430-EEDA-44E418D988F0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055004453" sldId="2142534721"/>
            <ac:spMk id="2" creationId="{B7364887-4691-A4D4-FDE1-33F203BDB41B}"/>
          </ac:spMkLst>
        </pc:spChg>
        <pc:spChg chg="add del mod ord">
          <ac:chgData name="von Petersdorff, Marleen" userId="1c8ef240-9dfa-4f20-aef3-d0b68404e609" providerId="ADAL" clId="{CB3AAE08-E4BD-3D47-AEF4-8D0F09E5635D}" dt="2023-09-13T11:41:00.369" v="282" actId="6264"/>
          <ac:spMkLst>
            <pc:docMk/>
            <pc:sldMk cId="2055004453" sldId="2142534721"/>
            <ac:spMk id="3" creationId="{AE1CE249-05B8-CF99-5735-F23774741E39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055004453" sldId="2142534721"/>
            <ac:spMk id="3" creationId="{BC7A9BB8-1B0F-BFAA-7C5E-9F09E4AA9A23}"/>
          </ac:spMkLst>
        </pc:spChg>
        <pc:spChg chg="add del mod">
          <ac:chgData name="von Petersdorff, Marleen" userId="1c8ef240-9dfa-4f20-aef3-d0b68404e609" providerId="ADAL" clId="{CB3AAE08-E4BD-3D47-AEF4-8D0F09E5635D}" dt="2023-09-13T11:41:00.369" v="282" actId="6264"/>
          <ac:spMkLst>
            <pc:docMk/>
            <pc:sldMk cId="2055004453" sldId="2142534721"/>
            <ac:spMk id="4" creationId="{5AD1C723-8E9F-0FA8-F7E6-1A14D7F0F68F}"/>
          </ac:spMkLst>
        </pc:spChg>
        <pc:spChg chg="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055004453" sldId="2142534721"/>
            <ac:spMk id="5" creationId="{FDE4FE93-20D7-4698-F32F-2B8921BECB38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055004453" sldId="2142534721"/>
            <ac:spMk id="6" creationId="{CD3D270B-32AB-598D-AF8C-9C88A0D931D9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055004453" sldId="2142534721"/>
            <ac:spMk id="7" creationId="{275F6255-A1FE-EADC-2B0F-7CC16B8E9421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055004453" sldId="2142534721"/>
            <ac:spMk id="8" creationId="{E352A5DD-4A6F-2F1E-6E74-6AD991311593}"/>
          </ac:spMkLst>
        </pc:spChg>
        <pc:spChg chg="add del mo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055004453" sldId="2142534721"/>
            <ac:spMk id="9" creationId="{1990517B-3BC3-5E5F-A626-A91D47CB13DD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055004453" sldId="2142534721"/>
            <ac:spMk id="10" creationId="{00E290CB-AEEB-5BA3-032D-ACA686DF20DC}"/>
          </ac:spMkLst>
        </pc:spChg>
      </pc:sldChg>
      <pc:sldChg chg="addSp delSp modSp mod chgLayout">
        <pc:chgData name="von Petersdorff, Marleen" userId="1c8ef240-9dfa-4f20-aef3-d0b68404e609" providerId="ADAL" clId="{CB3AAE08-E4BD-3D47-AEF4-8D0F09E5635D}" dt="2023-09-13T12:22:16.281" v="1199" actId="6264"/>
        <pc:sldMkLst>
          <pc:docMk/>
          <pc:sldMk cId="3665461706" sldId="2142534722"/>
        </pc:sldMkLst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665461706" sldId="2142534722"/>
            <ac:spMk id="2" creationId="{76CE943E-7628-6B60-F36A-C97F1388175C}"/>
          </ac:spMkLst>
        </pc:spChg>
        <pc:spChg chg="add del mo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665461706" sldId="2142534722"/>
            <ac:spMk id="2" creationId="{BC51DDAD-4938-87C0-E55E-7D1E4FC4F390}"/>
          </ac:spMkLst>
        </pc:spChg>
        <pc:spChg chg="add del mod ord">
          <ac:chgData name="von Petersdorff, Marleen" userId="1c8ef240-9dfa-4f20-aef3-d0b68404e609" providerId="ADAL" clId="{CB3AAE08-E4BD-3D47-AEF4-8D0F09E5635D}" dt="2023-09-13T11:47:20.118" v="386" actId="6264"/>
          <ac:spMkLst>
            <pc:docMk/>
            <pc:sldMk cId="3665461706" sldId="2142534722"/>
            <ac:spMk id="3" creationId="{0976D624-294C-1395-96C1-DE879C56193D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665461706" sldId="2142534722"/>
            <ac:spMk id="3" creationId="{B8C1E075-48A7-7720-723F-8C7F638927E4}"/>
          </ac:spMkLst>
        </pc:spChg>
        <pc:spChg chg="add del mod ord">
          <ac:chgData name="von Petersdorff, Marleen" userId="1c8ef240-9dfa-4f20-aef3-d0b68404e609" providerId="ADAL" clId="{CB3AAE08-E4BD-3D47-AEF4-8D0F09E5635D}" dt="2023-09-13T11:47:20.118" v="386" actId="6264"/>
          <ac:spMkLst>
            <pc:docMk/>
            <pc:sldMk cId="3665461706" sldId="2142534722"/>
            <ac:spMk id="4" creationId="{37CF72FB-F3F8-1CD3-26A2-996E84FDB0D0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665461706" sldId="2142534722"/>
            <ac:spMk id="4" creationId="{7AB1BBB3-034D-8C92-E8A4-97E64E91474E}"/>
          </ac:spMkLst>
        </pc:spChg>
        <pc:spChg chg="add del mod">
          <ac:chgData name="von Petersdorff, Marleen" userId="1c8ef240-9dfa-4f20-aef3-d0b68404e609" providerId="ADAL" clId="{CB3AAE08-E4BD-3D47-AEF4-8D0F09E5635D}" dt="2023-09-13T11:47:20.118" v="386" actId="6264"/>
          <ac:spMkLst>
            <pc:docMk/>
            <pc:sldMk cId="3665461706" sldId="2142534722"/>
            <ac:spMk id="5" creationId="{DD563E4A-C2A1-7833-4426-4236E4BA2F8C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665461706" sldId="2142534722"/>
            <ac:spMk id="5" creationId="{DDEBC461-84F5-EC74-1E45-4AE259564725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665461706" sldId="2142534722"/>
            <ac:spMk id="6" creationId="{25A49CF2-0C28-6878-5D5D-8B4D6172C0A6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665461706" sldId="2142534722"/>
            <ac:spMk id="6" creationId="{B14F93C4-8DE5-790D-0D8A-83DFFBC12B50}"/>
          </ac:spMkLst>
        </pc:spChg>
        <pc:spChg chg="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665461706" sldId="2142534722"/>
            <ac:spMk id="7" creationId="{D8FB1C1D-D4F0-283D-8724-0BB32E5B0633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665461706" sldId="2142534722"/>
            <ac:spMk id="9" creationId="{28296CD3-8E80-B2F5-1173-85A7CF17642E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665461706" sldId="2142534722"/>
            <ac:spMk id="9" creationId="{77AD650E-4E02-1BAD-5CD2-5ACA9FCEBA5A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665461706" sldId="2142534722"/>
            <ac:spMk id="10" creationId="{9CA29689-1337-1F39-C6B5-3B5CA5A4951F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665461706" sldId="2142534722"/>
            <ac:spMk id="11" creationId="{0D7CA32D-C722-1F3A-A035-F285C5BFAD2C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665461706" sldId="2142534722"/>
            <ac:spMk id="12" creationId="{B9F62B6F-E045-143A-A38F-1CAB74F9C832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665461706" sldId="2142534722"/>
            <ac:spMk id="13" creationId="{0ED80C80-F039-A182-E177-914EA9809057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665461706" sldId="2142534722"/>
            <ac:spMk id="14" creationId="{A29953D9-770B-C0C2-79D9-BE01C2ADCD9D}"/>
          </ac:spMkLst>
        </pc:spChg>
      </pc:sldChg>
      <pc:sldChg chg="addSp delSp modSp mod chgLayout">
        <pc:chgData name="von Petersdorff, Marleen" userId="1c8ef240-9dfa-4f20-aef3-d0b68404e609" providerId="ADAL" clId="{CB3AAE08-E4BD-3D47-AEF4-8D0F09E5635D}" dt="2023-09-13T12:22:16.434" v="1200" actId="27636"/>
        <pc:sldMkLst>
          <pc:docMk/>
          <pc:sldMk cId="2440651796" sldId="2142534723"/>
        </pc:sldMkLst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440651796" sldId="2142534723"/>
            <ac:spMk id="2" creationId="{2B06003A-7362-7AA5-F0C9-1E6717CDEDD6}"/>
          </ac:spMkLst>
        </pc:spChg>
        <pc:spChg chg="add del mo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2440651796" sldId="2142534723"/>
            <ac:spMk id="2" creationId="{5CEAAD32-BBAD-6C5D-522E-9CCC18388DF5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440651796" sldId="2142534723"/>
            <ac:spMk id="3" creationId="{45C03971-C5F8-DEFA-0089-B6AA346CAAF2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440651796" sldId="2142534723"/>
            <ac:spMk id="3" creationId="{EAC71C34-FA7B-4C00-3F00-C3061933B5D3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440651796" sldId="2142534723"/>
            <ac:spMk id="4" creationId="{190178EE-0274-F715-7AF9-42FE0732D042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440651796" sldId="2142534723"/>
            <ac:spMk id="4" creationId="{A2A6449A-42F4-E512-06F0-962DDA4CF136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440651796" sldId="2142534723"/>
            <ac:spMk id="5" creationId="{6DD78E30-1923-EB14-3DE8-4019B8A5EEC4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440651796" sldId="2142534723"/>
            <ac:spMk id="5" creationId="{D7FC1528-995A-0430-3D7B-672B2B097E85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440651796" sldId="2142534723"/>
            <ac:spMk id="6" creationId="{63543C8A-4D5D-1D1F-D8A3-0D75E0CA3A8C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440651796" sldId="2142534723"/>
            <ac:spMk id="6" creationId="{96AE5821-458A-B606-5905-32E2BD10269F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440651796" sldId="2142534723"/>
            <ac:spMk id="7" creationId="{8E887C6C-D33F-4AE8-2210-0E9E6A593048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440651796" sldId="2142534723"/>
            <ac:spMk id="7" creationId="{BE2A755C-DB00-27CA-D81F-497491BABC5F}"/>
          </ac:spMkLst>
        </pc:spChg>
        <pc:spChg chg="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440651796" sldId="2142534723"/>
            <ac:spMk id="8" creationId="{7883021B-F696-9270-6922-BA40E5D5F718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440651796" sldId="2142534723"/>
            <ac:spMk id="9" creationId="{5B21DF00-52C8-C9CC-445E-D29BD31D3E3C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440651796" sldId="2142534723"/>
            <ac:spMk id="9" creationId="{6C2556C2-48A4-7999-D1EE-85657784FB46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440651796" sldId="2142534723"/>
            <ac:spMk id="11" creationId="{99AE9724-CA5D-729B-704C-AB0DCD7FF90E}"/>
          </ac:spMkLst>
        </pc:spChg>
        <pc:spChg chg="add mod ord">
          <ac:chgData name="von Petersdorff, Marleen" userId="1c8ef240-9dfa-4f20-aef3-d0b68404e609" providerId="ADAL" clId="{CB3AAE08-E4BD-3D47-AEF4-8D0F09E5635D}" dt="2023-09-13T12:22:16.434" v="1200" actId="27636"/>
          <ac:spMkLst>
            <pc:docMk/>
            <pc:sldMk cId="2440651796" sldId="2142534723"/>
            <ac:spMk id="11" creationId="{FD3BB581-9632-DEDD-EB57-DE123F9A63C6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2440651796" sldId="2142534723"/>
            <ac:spMk id="12" creationId="{8B15D007-1AA4-97DD-EB34-0BBD27AF2D79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2440651796" sldId="2142534723"/>
            <ac:spMk id="13" creationId="{A10C2036-C2FC-48EA-693C-B55DCBD9A542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2440651796" sldId="2142534723"/>
            <ac:spMk id="14" creationId="{FE8F9F12-DFD8-32CA-FB5F-B1A5DF79D030}"/>
          </ac:spMkLst>
        </pc:spChg>
      </pc:sldChg>
      <pc:sldChg chg="addSp delSp modSp mod chgLayout">
        <pc:chgData name="von Petersdorff, Marleen" userId="1c8ef240-9dfa-4f20-aef3-d0b68404e609" providerId="ADAL" clId="{CB3AAE08-E4BD-3D47-AEF4-8D0F09E5635D}" dt="2023-09-13T12:22:16.281" v="1199" actId="6264"/>
        <pc:sldMkLst>
          <pc:docMk/>
          <pc:sldMk cId="1250719615" sldId="2142534724"/>
        </pc:sldMkLst>
        <pc:spChg chg="add del mo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1250719615" sldId="2142534724"/>
            <ac:spMk id="2" creationId="{0DFD9AFF-29FA-F30F-EB50-E261E529847C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1250719615" sldId="2142534724"/>
            <ac:spMk id="2" creationId="{B64AE863-AE2F-FF15-221A-B1B3AA792C51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1250719615" sldId="2142534724"/>
            <ac:spMk id="3" creationId="{452625D8-6761-83FE-9677-4735E0A9176B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250719615" sldId="2142534724"/>
            <ac:spMk id="3" creationId="{B0A6F9DB-34CA-91D1-1AC2-18F2D3D75A89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250719615" sldId="2142534724"/>
            <ac:spMk id="4" creationId="{64F90A00-D22A-1DF6-428E-8755FA519228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1250719615" sldId="2142534724"/>
            <ac:spMk id="4" creationId="{E7A54EE4-0539-1957-AA1D-3FCF8A9CA08B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1250719615" sldId="2142534724"/>
            <ac:spMk id="5" creationId="{C1439758-43AE-80E3-AD59-7021AC9CF51A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250719615" sldId="2142534724"/>
            <ac:spMk id="5" creationId="{DB897066-7000-5D3E-9925-7A71815403C9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1250719615" sldId="2142534724"/>
            <ac:spMk id="6" creationId="{80BB0E14-165F-FB24-4C8F-8AB4C76A5403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250719615" sldId="2142534724"/>
            <ac:spMk id="6" creationId="{B5C89C2E-C276-35B3-D2AE-7FA664ADA05B}"/>
          </ac:spMkLst>
        </pc:spChg>
        <pc:spChg chg="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250719615" sldId="2142534724"/>
            <ac:spMk id="7" creationId="{82223B92-7338-E99C-6EEF-67ED8561B694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250719615" sldId="2142534724"/>
            <ac:spMk id="9" creationId="{979C7097-682F-CC5B-6B20-49738FA7398E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1250719615" sldId="2142534724"/>
            <ac:spMk id="9" creationId="{EB248895-5D66-1DA7-0940-F57FE8EF35ED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1250719615" sldId="2142534724"/>
            <ac:spMk id="10" creationId="{60C93C42-7108-162D-8492-288E5BACA926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1250719615" sldId="2142534724"/>
            <ac:spMk id="11" creationId="{CC458CD1-54A2-3AD7-34D9-839415E08007}"/>
          </ac:spMkLst>
        </pc:spChg>
      </pc:sldChg>
      <pc:sldChg chg="addSp delSp modSp mod chgLayout">
        <pc:chgData name="von Petersdorff, Marleen" userId="1c8ef240-9dfa-4f20-aef3-d0b68404e609" providerId="ADAL" clId="{CB3AAE08-E4BD-3D47-AEF4-8D0F09E5635D}" dt="2023-09-13T12:22:16.449" v="1201" actId="27636"/>
        <pc:sldMkLst>
          <pc:docMk/>
          <pc:sldMk cId="2078649947" sldId="2142534725"/>
        </pc:sldMkLst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078649947" sldId="2142534725"/>
            <ac:spMk id="2" creationId="{BA9463AA-DF10-0516-94B2-30378DC6168E}"/>
          </ac:spMkLst>
        </pc:spChg>
        <pc:spChg chg="add del mo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2078649947" sldId="2142534725"/>
            <ac:spMk id="2" creationId="{CBC52DDD-76F7-3EC5-4E59-C2A008D6A9B2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078649947" sldId="2142534725"/>
            <ac:spMk id="3" creationId="{40B4E7D2-6EF6-7BAB-C304-1DCC6BBA7D67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078649947" sldId="2142534725"/>
            <ac:spMk id="3" creationId="{D7AADBED-187A-BED2-2B7A-6D322642891E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078649947" sldId="2142534725"/>
            <ac:spMk id="4" creationId="{0B6235E5-5618-296F-C6E5-CA9ED80F999E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078649947" sldId="2142534725"/>
            <ac:spMk id="4" creationId="{2E20986E-5BAD-3C86-4954-A43234AC26E4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078649947" sldId="2142534725"/>
            <ac:spMk id="5" creationId="{7BBF24BB-0FA1-167C-4DC8-E7D4B0589FDF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078649947" sldId="2142534725"/>
            <ac:spMk id="5" creationId="{A5DB75EC-75AE-E4F5-F32C-98EA18EA528B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078649947" sldId="2142534725"/>
            <ac:spMk id="6" creationId="{5B6F33B1-53B9-0B7E-A1DC-BB409642C234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078649947" sldId="2142534725"/>
            <ac:spMk id="6" creationId="{D264221E-6CEB-D589-4FBD-DEF3DDADDDDB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078649947" sldId="2142534725"/>
            <ac:spMk id="7" creationId="{8803943A-2A24-66DD-8B52-2FC14C63DF2A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078649947" sldId="2142534725"/>
            <ac:spMk id="7" creationId="{AB54F13D-33D7-38BC-C3DF-6713A6A2BD48}"/>
          </ac:spMkLst>
        </pc:spChg>
        <pc:spChg chg="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078649947" sldId="2142534725"/>
            <ac:spMk id="8" creationId="{DF2201A2-39A9-3C1F-1E40-6EA519F8B619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078649947" sldId="2142534725"/>
            <ac:spMk id="9" creationId="{06D75C7B-5267-4C9A-26A4-1A6F26E4A117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078649947" sldId="2142534725"/>
            <ac:spMk id="9" creationId="{21524E5C-28BB-36AA-F481-24C53625D9C6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078649947" sldId="2142534725"/>
            <ac:spMk id="11" creationId="{6F36A81A-CBA1-56C1-4CFF-0F3B3761E499}"/>
          </ac:spMkLst>
        </pc:spChg>
        <pc:spChg chg="add mod ord">
          <ac:chgData name="von Petersdorff, Marleen" userId="1c8ef240-9dfa-4f20-aef3-d0b68404e609" providerId="ADAL" clId="{CB3AAE08-E4BD-3D47-AEF4-8D0F09E5635D}" dt="2023-09-13T12:22:16.449" v="1201" actId="27636"/>
          <ac:spMkLst>
            <pc:docMk/>
            <pc:sldMk cId="2078649947" sldId="2142534725"/>
            <ac:spMk id="11" creationId="{D60BFCA5-9BF4-2125-8A33-A28224439379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2078649947" sldId="2142534725"/>
            <ac:spMk id="12" creationId="{85D9B568-8B10-B7F6-EFB2-B3487E300F76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2078649947" sldId="2142534725"/>
            <ac:spMk id="13" creationId="{0AC094A0-86D9-6796-697B-6710D1BFDB10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2078649947" sldId="2142534725"/>
            <ac:spMk id="14" creationId="{ECF2740A-38B4-810A-DE3A-197FCAB07A74}"/>
          </ac:spMkLst>
        </pc:spChg>
      </pc:sldChg>
      <pc:sldChg chg="addSp delSp modSp mod chgLayout">
        <pc:chgData name="von Petersdorff, Marleen" userId="1c8ef240-9dfa-4f20-aef3-d0b68404e609" providerId="ADAL" clId="{CB3AAE08-E4BD-3D47-AEF4-8D0F09E5635D}" dt="2023-09-13T12:22:16.281" v="1199" actId="6264"/>
        <pc:sldMkLst>
          <pc:docMk/>
          <pc:sldMk cId="2204643183" sldId="2142534727"/>
        </pc:sldMkLst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204643183" sldId="2142534727"/>
            <ac:spMk id="2" creationId="{43193CC3-F576-2BC4-0936-448B91635ECA}"/>
          </ac:spMkLst>
        </pc:spChg>
        <pc:spChg chg="add del mo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2204643183" sldId="2142534727"/>
            <ac:spMk id="2" creationId="{57E3496D-7595-A646-67EE-6EBF8C6D682C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204643183" sldId="2142534727"/>
            <ac:spMk id="3" creationId="{CA66DA29-042D-E2CB-CDC7-CE1A044D6956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204643183" sldId="2142534727"/>
            <ac:spMk id="3" creationId="{CEB815AF-164C-79B7-1658-54607463EAE3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204643183" sldId="2142534727"/>
            <ac:spMk id="4" creationId="{2AC7B212-5077-0D0A-EBAF-78C6A69C84FB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204643183" sldId="2142534727"/>
            <ac:spMk id="4" creationId="{AC81FCBD-7764-49C8-9974-54AA232A3D77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204643183" sldId="2142534727"/>
            <ac:spMk id="5" creationId="{679A8366-81B8-749B-1279-DCE5EA72C07D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204643183" sldId="2142534727"/>
            <ac:spMk id="5" creationId="{ACC0F784-C8F6-49AF-C0C6-4C3FD266721F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204643183" sldId="2142534727"/>
            <ac:spMk id="6" creationId="{408FCFE4-3D3B-AB77-E410-4E6100E22046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204643183" sldId="2142534727"/>
            <ac:spMk id="6" creationId="{D0DE69AF-3D25-57E6-A15E-4489E9D483C7}"/>
          </ac:spMkLst>
        </pc:spChg>
        <pc:spChg chg="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204643183" sldId="2142534727"/>
            <ac:spMk id="7" creationId="{16BD8FBF-B9D2-752A-0D91-0B6CEC7EBDDC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204643183" sldId="2142534727"/>
            <ac:spMk id="9" creationId="{16D5B53E-015D-38F9-E478-C3864DC4CC10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204643183" sldId="2142534727"/>
            <ac:spMk id="9" creationId="{ED867685-524D-B6DE-696F-758C512EBF18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2204643183" sldId="2142534727"/>
            <ac:spMk id="10" creationId="{CE297E95-D9B8-2E58-3F8F-D8DBD5533E8E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2204643183" sldId="2142534727"/>
            <ac:spMk id="11" creationId="{A193ACB5-085C-916A-A614-F59EA398CB44}"/>
          </ac:spMkLst>
        </pc:spChg>
      </pc:sldChg>
      <pc:sldChg chg="addSp delSp modSp mod chgLayout">
        <pc:chgData name="von Petersdorff, Marleen" userId="1c8ef240-9dfa-4f20-aef3-d0b68404e609" providerId="ADAL" clId="{CB3AAE08-E4BD-3D47-AEF4-8D0F09E5635D}" dt="2023-09-13T12:22:16.459" v="1202" actId="27636"/>
        <pc:sldMkLst>
          <pc:docMk/>
          <pc:sldMk cId="1146171365" sldId="2142534728"/>
        </pc:sldMkLst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1146171365" sldId="2142534728"/>
            <ac:spMk id="2" creationId="{7CCA5892-FCD3-3F7E-ACC7-C8FD68AEC879}"/>
          </ac:spMkLst>
        </pc:spChg>
        <pc:spChg chg="add del mo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1146171365" sldId="2142534728"/>
            <ac:spMk id="2" creationId="{FBE7E4B1-83AF-4DF0-1305-1EB24E919928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1146171365" sldId="2142534728"/>
            <ac:spMk id="3" creationId="{5B8A4A3A-B277-8BC0-430E-830ABD69D655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146171365" sldId="2142534728"/>
            <ac:spMk id="3" creationId="{D7F58373-BB79-1321-6534-6C2F139D0D79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1146171365" sldId="2142534728"/>
            <ac:spMk id="4" creationId="{BE3A34A5-228D-80E0-7F35-3FAD488C0436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146171365" sldId="2142534728"/>
            <ac:spMk id="4" creationId="{F4D4B76A-DAA1-9FF3-4AEC-457FE47AD443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1146171365" sldId="2142534728"/>
            <ac:spMk id="5" creationId="{3338AAEA-75B6-C598-ED84-1046058FFFE4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146171365" sldId="2142534728"/>
            <ac:spMk id="5" creationId="{7501B356-1D9B-BA7D-538F-89077FCCD07E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146171365" sldId="2142534728"/>
            <ac:spMk id="6" creationId="{1EBBBCC3-9810-865C-0E65-35C0450E1D97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1146171365" sldId="2142534728"/>
            <ac:spMk id="6" creationId="{1F030C21-28D7-B2B5-9A80-2945E29D1632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1146171365" sldId="2142534728"/>
            <ac:spMk id="7" creationId="{9D4C739E-0AF8-EADA-3346-6FDE18F4FD85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146171365" sldId="2142534728"/>
            <ac:spMk id="7" creationId="{A6C0F81C-85D8-EC9F-79CF-0E2B46307EB2}"/>
          </ac:spMkLst>
        </pc:spChg>
        <pc:spChg chg="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146171365" sldId="2142534728"/>
            <ac:spMk id="8" creationId="{6A45B735-C852-02AC-3A42-E9F875C82CDB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146171365" sldId="2142534728"/>
            <ac:spMk id="9" creationId="{4DCEE54A-233D-2E7B-C156-CEE07A9F6D1A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1146171365" sldId="2142534728"/>
            <ac:spMk id="9" creationId="{94AD61BF-9D10-BF92-8611-F643D4A899A8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1146171365" sldId="2142534728"/>
            <ac:spMk id="11" creationId="{5A417392-EBB3-B070-1DFD-9358E440C276}"/>
          </ac:spMkLst>
        </pc:spChg>
        <pc:spChg chg="add mod ord">
          <ac:chgData name="von Petersdorff, Marleen" userId="1c8ef240-9dfa-4f20-aef3-d0b68404e609" providerId="ADAL" clId="{CB3AAE08-E4BD-3D47-AEF4-8D0F09E5635D}" dt="2023-09-13T12:22:16.459" v="1202" actId="27636"/>
          <ac:spMkLst>
            <pc:docMk/>
            <pc:sldMk cId="1146171365" sldId="2142534728"/>
            <ac:spMk id="11" creationId="{E1F8F6F4-4251-B562-4CEA-19978EC86C10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1146171365" sldId="2142534728"/>
            <ac:spMk id="12" creationId="{6A406F1F-98AB-BA95-F683-521237BAC140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1146171365" sldId="2142534728"/>
            <ac:spMk id="13" creationId="{5E709400-53BA-7FD3-2CDC-BA27178433DE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1146171365" sldId="2142534728"/>
            <ac:spMk id="14" creationId="{7BC7C058-F925-36AF-7562-F6CECC4BBBCD}"/>
          </ac:spMkLst>
        </pc:spChg>
      </pc:sldChg>
      <pc:sldChg chg="addSp delSp modSp mod chgLayout">
        <pc:chgData name="von Petersdorff, Marleen" userId="1c8ef240-9dfa-4f20-aef3-d0b68404e609" providerId="ADAL" clId="{CB3AAE08-E4BD-3D47-AEF4-8D0F09E5635D}" dt="2023-09-13T12:22:16.281" v="1199" actId="6264"/>
        <pc:sldMkLst>
          <pc:docMk/>
          <pc:sldMk cId="3236877771" sldId="2142534729"/>
        </pc:sldMkLst>
        <pc:spChg chg="add del mo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236877771" sldId="2142534729"/>
            <ac:spMk id="2" creationId="{0DFC3EFD-AC8E-05C0-1EE3-5C8E0A3EB63B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236877771" sldId="2142534729"/>
            <ac:spMk id="2" creationId="{65BC8D9C-EDC5-CC33-F2A5-464507670CC6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236877771" sldId="2142534729"/>
            <ac:spMk id="3" creationId="{30C843AC-3EAB-4AD2-10C7-3B46FAADA5C4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236877771" sldId="2142534729"/>
            <ac:spMk id="3" creationId="{40519B04-0A62-7B2A-FA22-28767584E304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236877771" sldId="2142534729"/>
            <ac:spMk id="4" creationId="{350B3B7D-7C7D-4CD4-AF38-13AC21187527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236877771" sldId="2142534729"/>
            <ac:spMk id="4" creationId="{F18B63B1-FCB6-E693-06DC-7D064AE3856C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236877771" sldId="2142534729"/>
            <ac:spMk id="5" creationId="{2CB4EDA5-DAD2-C2EF-AF68-E1D5D05D2654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236877771" sldId="2142534729"/>
            <ac:spMk id="5" creationId="{FE53A845-6686-6818-7B52-B98355826B61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236877771" sldId="2142534729"/>
            <ac:spMk id="6" creationId="{640819AB-A844-3A1A-E3C2-DC5EF3449078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236877771" sldId="2142534729"/>
            <ac:spMk id="6" creationId="{ED744DBE-9DAE-DED0-95E3-EDE9AE0B6E52}"/>
          </ac:spMkLst>
        </pc:spChg>
        <pc:spChg chg="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236877771" sldId="2142534729"/>
            <ac:spMk id="7" creationId="{FE8A54C6-C29A-A4B7-AD0C-772BC20CE8BF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236877771" sldId="2142534729"/>
            <ac:spMk id="9" creationId="{0C7AC4FD-DF79-C01F-62E9-E1414F060CC2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236877771" sldId="2142534729"/>
            <ac:spMk id="9" creationId="{10E331E3-3FF6-6BDA-1F90-B462CFBF0658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236877771" sldId="2142534729"/>
            <ac:spMk id="10" creationId="{EAF08024-E525-93D5-EC05-D322321316D3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236877771" sldId="2142534729"/>
            <ac:spMk id="11" creationId="{A590BC96-0946-B842-E920-0DED6932C57E}"/>
          </ac:spMkLst>
        </pc:spChg>
      </pc:sldChg>
      <pc:sldChg chg="addSp delSp modSp mod chgLayout">
        <pc:chgData name="von Petersdorff, Marleen" userId="1c8ef240-9dfa-4f20-aef3-d0b68404e609" providerId="ADAL" clId="{CB3AAE08-E4BD-3D47-AEF4-8D0F09E5635D}" dt="2023-09-13T12:22:16.467" v="1203" actId="27636"/>
        <pc:sldMkLst>
          <pc:docMk/>
          <pc:sldMk cId="1216967085" sldId="2142534730"/>
        </pc:sldMkLst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1216967085" sldId="2142534730"/>
            <ac:spMk id="2" creationId="{726EF7EB-82AF-17BB-96C2-763C86823B5A}"/>
          </ac:spMkLst>
        </pc:spChg>
        <pc:spChg chg="add del mo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1216967085" sldId="2142534730"/>
            <ac:spMk id="2" creationId="{E22C801F-849B-3A49-41E5-0E4DFF5F518B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1216967085" sldId="2142534730"/>
            <ac:spMk id="3" creationId="{AF4909BD-E55D-D57C-0EA2-863A77C84FDE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216967085" sldId="2142534730"/>
            <ac:spMk id="3" creationId="{FF2E9820-26FE-9CFB-5B15-3A8BB97301DC}"/>
          </ac:spMkLst>
        </pc:spChg>
        <pc:spChg chg="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216967085" sldId="2142534730"/>
            <ac:spMk id="4" creationId="{F34ECA93-D7DF-9072-5FAC-8EAE0B0854A8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1216967085" sldId="2142534730"/>
            <ac:spMk id="5" creationId="{64749BE5-6585-5605-6636-BBA9D585887E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216967085" sldId="2142534730"/>
            <ac:spMk id="5" creationId="{70693030-52EB-51F1-7DD3-97096CF7BE4E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216967085" sldId="2142534730"/>
            <ac:spMk id="6" creationId="{75A8F390-6997-263E-CB28-420D3AAED679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1216967085" sldId="2142534730"/>
            <ac:spMk id="6" creationId="{ED107821-D5FA-E0D5-2580-39351ACF80C8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1216967085" sldId="2142534730"/>
            <ac:spMk id="7" creationId="{B8F22AFE-4DA9-53B4-A2EA-A3EAF0D9926F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216967085" sldId="2142534730"/>
            <ac:spMk id="7" creationId="{D997EC7D-3963-16A0-2091-60D375494FF3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1216967085" sldId="2142534730"/>
            <ac:spMk id="8" creationId="{013F9BF1-A010-657D-2C49-7B00FF6418D3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216967085" sldId="2142534730"/>
            <ac:spMk id="8" creationId="{A6380E7C-EA35-8C01-F8F0-B616647A17E4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1216967085" sldId="2142534730"/>
            <ac:spMk id="10" creationId="{781705F6-7EC9-50AD-C413-7F378E6A96B2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1216967085" sldId="2142534730"/>
            <ac:spMk id="10" creationId="{B38282A8-2934-CEB4-62E9-5882C5386164}"/>
          </ac:spMkLst>
        </pc:spChg>
        <pc:spChg chg="add mod ord">
          <ac:chgData name="von Petersdorff, Marleen" userId="1c8ef240-9dfa-4f20-aef3-d0b68404e609" providerId="ADAL" clId="{CB3AAE08-E4BD-3D47-AEF4-8D0F09E5635D}" dt="2023-09-13T12:22:16.467" v="1203" actId="27636"/>
          <ac:spMkLst>
            <pc:docMk/>
            <pc:sldMk cId="1216967085" sldId="2142534730"/>
            <ac:spMk id="11" creationId="{06F02544-983B-0D00-FAAA-755ECA7094CA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1216967085" sldId="2142534730"/>
            <ac:spMk id="11" creationId="{0FC55943-75EC-103B-C300-B0D090D81137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1216967085" sldId="2142534730"/>
            <ac:spMk id="12" creationId="{FE1A8933-3DE5-BB30-5542-9E5531B1CE4D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1216967085" sldId="2142534730"/>
            <ac:spMk id="13" creationId="{AF558FD9-FDA2-3053-01B0-B79592D8B8C2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1216967085" sldId="2142534730"/>
            <ac:spMk id="14" creationId="{662B3CDA-9337-F7F9-45C9-88A22F808ECA}"/>
          </ac:spMkLst>
        </pc:spChg>
      </pc:sldChg>
      <pc:sldChg chg="addSp delSp modSp mod chgLayout">
        <pc:chgData name="von Petersdorff, Marleen" userId="1c8ef240-9dfa-4f20-aef3-d0b68404e609" providerId="ADAL" clId="{CB3AAE08-E4BD-3D47-AEF4-8D0F09E5635D}" dt="2023-09-13T12:22:16.281" v="1199" actId="6264"/>
        <pc:sldMkLst>
          <pc:docMk/>
          <pc:sldMk cId="3284224328" sldId="2142534731"/>
        </pc:sldMkLst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284224328" sldId="2142534731"/>
            <ac:spMk id="2" creationId="{11B9CD02-9DFF-1FE5-1F8D-1396727108F4}"/>
          </ac:spMkLst>
        </pc:spChg>
        <pc:spChg chg="add del mo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284224328" sldId="2142534731"/>
            <ac:spMk id="2" creationId="{97C25573-60E0-92E3-45FB-49A4B50562C9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284224328" sldId="2142534731"/>
            <ac:spMk id="3" creationId="{C4BF15C9-AD19-6168-A4EE-4402186AF016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284224328" sldId="2142534731"/>
            <ac:spMk id="3" creationId="{CC26B7F2-C6E8-08D4-0BB4-D51A197FF8C7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284224328" sldId="2142534731"/>
            <ac:spMk id="4" creationId="{41D17205-8864-06B2-C7FD-9A83A79DDF95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284224328" sldId="2142534731"/>
            <ac:spMk id="4" creationId="{F0F8FD3A-5E44-5016-59F8-E78E0C0FF7D8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284224328" sldId="2142534731"/>
            <ac:spMk id="5" creationId="{458F1CC7-3A42-C127-CB3C-93068E946DDA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284224328" sldId="2142534731"/>
            <ac:spMk id="5" creationId="{EF4E4120-1405-B8C4-EF7C-F5FDC3EB2B47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284224328" sldId="2142534731"/>
            <ac:spMk id="6" creationId="{0AB7393E-1C37-EADC-647D-18A212EE13DD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284224328" sldId="2142534731"/>
            <ac:spMk id="6" creationId="{FC7BAF68-3AD4-7972-C70D-63200C111F56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284224328" sldId="2142534731"/>
            <ac:spMk id="7" creationId="{99E9725E-547A-E794-F98B-B677B499A6F7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284224328" sldId="2142534731"/>
            <ac:spMk id="7" creationId="{E23927CE-F222-A11B-5C23-C9AD11E69DDE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284224328" sldId="2142534731"/>
            <ac:spMk id="8" creationId="{419D1393-9E0B-A806-C5A1-65F333A0C9AA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284224328" sldId="2142534731"/>
            <ac:spMk id="8" creationId="{D2706ED3-2AAA-AADC-4B2F-B1C8DE7B4500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284224328" sldId="2142534731"/>
            <ac:spMk id="9" creationId="{07ACA19C-8263-2813-15C4-FCA891F6FB76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284224328" sldId="2142534731"/>
            <ac:spMk id="9" creationId="{FEC3034C-D8A0-B820-239B-E5D29D09631A}"/>
          </ac:spMkLst>
        </pc:spChg>
        <pc:spChg chg="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284224328" sldId="2142534731"/>
            <ac:spMk id="10" creationId="{A76AC03A-3B89-1FCA-A200-98EFF24F9120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284224328" sldId="2142534731"/>
            <ac:spMk id="11" creationId="{73688FB1-2AE6-E088-1697-EF4291C3FDE8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284224328" sldId="2142534731"/>
            <ac:spMk id="11" creationId="{B48708C3-8C93-0BB6-7CFB-C47CEB70302D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284224328" sldId="2142534731"/>
            <ac:spMk id="12" creationId="{6F7BAE24-205F-DB02-5A59-7C5C3A9A57A1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284224328" sldId="2142534731"/>
            <ac:spMk id="12" creationId="{B7E038C2-C046-1951-5E4D-178DCC48D6F5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284224328" sldId="2142534731"/>
            <ac:spMk id="13" creationId="{01E484B9-8FC6-B42D-2DF9-BD310034C653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284224328" sldId="2142534731"/>
            <ac:spMk id="13" creationId="{7F68CE25-7D32-ABFE-3F22-4A26AD2E8F0C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284224328" sldId="2142534731"/>
            <ac:spMk id="15" creationId="{548D1811-95F0-42AB-0AF9-034E6C9959EC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284224328" sldId="2142534731"/>
            <ac:spMk id="15" creationId="{DC28CBEF-2EA7-8BD6-CC7A-1586930ED209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284224328" sldId="2142534731"/>
            <ac:spMk id="16" creationId="{C50D2185-C505-AAC4-25D6-463B65913394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284224328" sldId="2142534731"/>
            <ac:spMk id="17" creationId="{CB88D019-1054-778C-8F9F-4E8582FC7551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284224328" sldId="2142534731"/>
            <ac:spMk id="18" creationId="{AE3C29DC-19FD-0D0B-4EFA-2FF620C8080A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284224328" sldId="2142534731"/>
            <ac:spMk id="19" creationId="{1F4D788D-C302-1380-7FEA-91DC1086F946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284224328" sldId="2142534731"/>
            <ac:spMk id="20" creationId="{BDEB2E99-7213-C3C1-7325-0A84A3416070}"/>
          </ac:spMkLst>
        </pc:spChg>
      </pc:sldChg>
      <pc:sldChg chg="addSp delSp modSp mod chgLayout">
        <pc:chgData name="von Petersdorff, Marleen" userId="1c8ef240-9dfa-4f20-aef3-d0b68404e609" providerId="ADAL" clId="{CB3AAE08-E4BD-3D47-AEF4-8D0F09E5635D}" dt="2023-09-13T12:22:16.281" v="1199" actId="6264"/>
        <pc:sldMkLst>
          <pc:docMk/>
          <pc:sldMk cId="3864046903" sldId="2142534732"/>
        </pc:sldMkLst>
        <pc:spChg chg="add del mo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864046903" sldId="2142534732"/>
            <ac:spMk id="2" creationId="{64064D97-A597-CA65-3E6B-131B7790F57F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864046903" sldId="2142534732"/>
            <ac:spMk id="2" creationId="{7CFE7355-352F-FBE4-3D8A-4B00F6811185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864046903" sldId="2142534732"/>
            <ac:spMk id="3" creationId="{8529297B-2DE8-8BE6-C541-5FD7F42359FD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864046903" sldId="2142534732"/>
            <ac:spMk id="3" creationId="{D6FB5DC7-BE76-0485-309E-01984CC58672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864046903" sldId="2142534732"/>
            <ac:spMk id="4" creationId="{3273DF95-54E3-0B91-50DA-E846E5DAEABA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864046903" sldId="2142534732"/>
            <ac:spMk id="4" creationId="{97FA08CC-3B69-3DD9-0CE5-61EA8752BC31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864046903" sldId="2142534732"/>
            <ac:spMk id="5" creationId="{5FA7A2E2-3FC1-637B-9C89-905DCEA42CC2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864046903" sldId="2142534732"/>
            <ac:spMk id="5" creationId="{99189652-B385-6F43-5BED-3010FB4E1A5A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864046903" sldId="2142534732"/>
            <ac:spMk id="6" creationId="{6C28C4BA-D2C0-A280-08A3-40FF9043F247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864046903" sldId="2142534732"/>
            <ac:spMk id="6" creationId="{CDD806FD-22C8-5139-5E55-11B895737400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864046903" sldId="2142534732"/>
            <ac:spMk id="7" creationId="{114AD8ED-175C-1624-B2C8-72DADB61BF08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864046903" sldId="2142534732"/>
            <ac:spMk id="7" creationId="{94AB34E4-ED3A-9DB3-69A6-A90D2A84DB0C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864046903" sldId="2142534732"/>
            <ac:spMk id="8" creationId="{6764EE3D-8D3F-C8E9-7D32-6B0A7E440EB1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864046903" sldId="2142534732"/>
            <ac:spMk id="8" creationId="{9B0903F8-2179-8377-9A0E-61245D86544B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864046903" sldId="2142534732"/>
            <ac:spMk id="9" creationId="{30B8C640-1DA8-9CA6-76C7-09721ABB80F8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864046903" sldId="2142534732"/>
            <ac:spMk id="9" creationId="{7B9102CF-1FB6-AD33-6388-254AF1C9F3BA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864046903" sldId="2142534732"/>
            <ac:spMk id="10" creationId="{263B8DE3-B0E8-B273-E4D6-E1AB5C65C0A3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864046903" sldId="2142534732"/>
            <ac:spMk id="10" creationId="{C50F9292-15DF-26A0-F3DB-C168395681E6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864046903" sldId="2142534732"/>
            <ac:spMk id="11" creationId="{C99A9774-DF9A-156E-303E-0800BC303265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864046903" sldId="2142534732"/>
            <ac:spMk id="11" creationId="{DC3F0E0E-24CF-27D2-141A-8685DD30D3CF}"/>
          </ac:spMkLst>
        </pc:spChg>
        <pc:spChg chg="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864046903" sldId="2142534732"/>
            <ac:spMk id="12" creationId="{52AC935F-CEB4-1B7B-AA9D-43267375EC33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864046903" sldId="2142534732"/>
            <ac:spMk id="13" creationId="{1E5F3E2D-F818-0197-EA37-B0BDDFA028EE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864046903" sldId="2142534732"/>
            <ac:spMk id="13" creationId="{C2BD9307-C488-75A3-C013-B1A57C4E1D45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864046903" sldId="2142534732"/>
            <ac:spMk id="14" creationId="{42B69DDE-7D31-9647-A41B-121D91E1D027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864046903" sldId="2142534732"/>
            <ac:spMk id="14" creationId="{EF505D26-79F8-ADA8-CA5C-FF8928F2D58B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864046903" sldId="2142534732"/>
            <ac:spMk id="15" creationId="{05FD4AF7-087B-8D91-612E-FD95179F0D82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864046903" sldId="2142534732"/>
            <ac:spMk id="15" creationId="{82257471-2444-5FC8-AC10-57A8A0D8A5D2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864046903" sldId="2142534732"/>
            <ac:spMk id="16" creationId="{59D0ECAC-0851-7438-1B71-095B157B6D3F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864046903" sldId="2142534732"/>
            <ac:spMk id="16" creationId="{8B6D4442-02B8-8F8B-85A8-81E2A9391BE9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864046903" sldId="2142534732"/>
            <ac:spMk id="17" creationId="{4812CBD1-EDB0-DE85-18CA-9266F36E6822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864046903" sldId="2142534732"/>
            <ac:spMk id="17" creationId="{5A3FC9EA-3A5D-A7F6-15A4-5CC7040F4025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864046903" sldId="2142534732"/>
            <ac:spMk id="19" creationId="{2358533F-A727-762A-4B5A-E59E01493372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864046903" sldId="2142534732"/>
            <ac:spMk id="19" creationId="{509DC591-7DC1-C95C-1E23-28BA13DE5916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864046903" sldId="2142534732"/>
            <ac:spMk id="20" creationId="{185410B2-F577-21FD-83EB-50008761CC84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864046903" sldId="2142534732"/>
            <ac:spMk id="21" creationId="{177497CD-D460-30CF-47A0-DE13698489CD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864046903" sldId="2142534732"/>
            <ac:spMk id="22" creationId="{8C5B05E8-6AF4-B9B6-DBBD-C4B972818078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864046903" sldId="2142534732"/>
            <ac:spMk id="23" creationId="{94DEC677-81F6-E91D-A455-AFE4A0767CFD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864046903" sldId="2142534732"/>
            <ac:spMk id="24" creationId="{07976B66-BCBF-0A08-A7A1-CD2A0326A9D9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864046903" sldId="2142534732"/>
            <ac:spMk id="25" creationId="{7CEDF968-FDE4-FCB4-0DFF-6686B348DDC5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864046903" sldId="2142534732"/>
            <ac:spMk id="26" creationId="{6A20603F-55FF-3FFB-41E5-02BCCE663613}"/>
          </ac:spMkLst>
        </pc:spChg>
      </pc:sldChg>
      <pc:sldChg chg="addSp delSp modSp mod chgLayout">
        <pc:chgData name="von Petersdorff, Marleen" userId="1c8ef240-9dfa-4f20-aef3-d0b68404e609" providerId="ADAL" clId="{CB3AAE08-E4BD-3D47-AEF4-8D0F09E5635D}" dt="2023-09-13T12:22:16.281" v="1199" actId="6264"/>
        <pc:sldMkLst>
          <pc:docMk/>
          <pc:sldMk cId="620201441" sldId="2142534733"/>
        </pc:sldMkLst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620201441" sldId="2142534733"/>
            <ac:spMk id="2" creationId="{89C47F40-9663-9BD1-DC32-CCF459707107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620201441" sldId="2142534733"/>
            <ac:spMk id="2" creationId="{DEBB7169-84C9-4F69-CBE6-9F47A1ECDCE0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620201441" sldId="2142534733"/>
            <ac:spMk id="3" creationId="{0159A6C6-CD6D-484E-2BC3-769B288C5020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620201441" sldId="2142534733"/>
            <ac:spMk id="3" creationId="{46D08457-6F33-497B-3D05-E51D6451120C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620201441" sldId="2142534733"/>
            <ac:spMk id="4" creationId="{A9AB5E86-1B13-9B8D-04C2-DAEF55EC2A13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620201441" sldId="2142534733"/>
            <ac:spMk id="4" creationId="{CDCE15CE-424B-04AC-89FF-F1399986C3E3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620201441" sldId="2142534733"/>
            <ac:spMk id="5" creationId="{12A1DE2B-850B-BA93-1200-B9A178FC7017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620201441" sldId="2142534733"/>
            <ac:spMk id="5" creationId="{AA07B108-5F3A-69BF-8CF7-AA828FC973EA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620201441" sldId="2142534733"/>
            <ac:spMk id="6" creationId="{2E3835BA-F2BD-79D1-8D38-D56DF45C5465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620201441" sldId="2142534733"/>
            <ac:spMk id="7" creationId="{6F6AAF25-9AA9-C1B5-0F22-9B808A5F8F85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620201441" sldId="2142534733"/>
            <ac:spMk id="7" creationId="{90E5F21B-2631-D313-5EF0-DA8D98BDDB64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620201441" sldId="2142534733"/>
            <ac:spMk id="8" creationId="{8C9110EB-4715-9D1D-D3B6-6F3EC7D6D181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620201441" sldId="2142534733"/>
            <ac:spMk id="9" creationId="{A33814D8-958C-241E-CC12-F31B212F66FF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620201441" sldId="2142534733"/>
            <ac:spMk id="11" creationId="{3FAB3F85-D7FE-D926-0B08-20F22AAA3103}"/>
          </ac:spMkLst>
        </pc:spChg>
        <pc:spChg chg="add del mo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620201441" sldId="2142534733"/>
            <ac:spMk id="13" creationId="{26F3F105-01A3-1633-4B23-18DB4570681E}"/>
          </ac:spMkLst>
        </pc:spChg>
        <pc:picChg chg="del mod ord">
          <ac:chgData name="von Petersdorff, Marleen" userId="1c8ef240-9dfa-4f20-aef3-d0b68404e609" providerId="ADAL" clId="{CB3AAE08-E4BD-3D47-AEF4-8D0F09E5635D}" dt="2023-09-12T14:02:07.308" v="260" actId="478"/>
          <ac:picMkLst>
            <pc:docMk/>
            <pc:sldMk cId="620201441" sldId="2142534733"/>
            <ac:picMk id="6" creationId="{3284FFD5-9CD8-5E30-CC4E-A695FC4B3352}"/>
          </ac:picMkLst>
        </pc:picChg>
      </pc:sldChg>
      <pc:sldChg chg="addSp delSp modSp mod chgLayout">
        <pc:chgData name="von Petersdorff, Marleen" userId="1c8ef240-9dfa-4f20-aef3-d0b68404e609" providerId="ADAL" clId="{CB3AAE08-E4BD-3D47-AEF4-8D0F09E5635D}" dt="2023-09-13T12:22:16.483" v="1204" actId="27636"/>
        <pc:sldMkLst>
          <pc:docMk/>
          <pc:sldMk cId="3724233748" sldId="2142534734"/>
        </pc:sldMkLst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724233748" sldId="2142534734"/>
            <ac:spMk id="2" creationId="{5D89C157-5CEC-20C9-59E4-FED1DED6A6F5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724233748" sldId="2142534734"/>
            <ac:spMk id="2" creationId="{FC137D38-F364-F259-562B-370F93C44503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724233748" sldId="2142534734"/>
            <ac:spMk id="3" creationId="{6EE5301D-4BEE-7F04-B8E5-DEBB0DB9C585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724233748" sldId="2142534734"/>
            <ac:spMk id="3" creationId="{CAC67F7B-5EFA-C850-ED79-F8C8537258F4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724233748" sldId="2142534734"/>
            <ac:spMk id="4" creationId="{3CD69843-3EFD-7101-1780-BCD0ADD4AF28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724233748" sldId="2142534734"/>
            <ac:spMk id="4" creationId="{B1FC98D4-34E1-0F1F-0754-60433E0CF2FB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724233748" sldId="2142534734"/>
            <ac:spMk id="5" creationId="{05072E7A-F3F1-CEDE-3190-8628A978DD57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724233748" sldId="2142534734"/>
            <ac:spMk id="6" creationId="{6B59B07F-DEF5-90DA-C090-C3D7F2758F6E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724233748" sldId="2142534734"/>
            <ac:spMk id="6" creationId="{94C317C8-0DFF-670B-06FD-005764B87F0A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724233748" sldId="2142534734"/>
            <ac:spMk id="7" creationId="{0E7DF19F-A836-D5E1-4941-9F76F621CE36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724233748" sldId="2142534734"/>
            <ac:spMk id="7" creationId="{B47A56CB-AC33-9DF5-ACEF-69BCFED08FF9}"/>
          </ac:spMkLst>
        </pc:spChg>
        <pc:spChg chg="add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724233748" sldId="2142534734"/>
            <ac:spMk id="8" creationId="{008B7998-DD31-CB1F-57A4-B57F7CFCDC0E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724233748" sldId="2142534734"/>
            <ac:spMk id="8" creationId="{F4D38850-4510-B83C-95E7-39B199C494E0}"/>
          </ac:spMkLst>
        </pc:spChg>
        <pc:spChg chg="add mod ord">
          <ac:chgData name="von Petersdorff, Marleen" userId="1c8ef240-9dfa-4f20-aef3-d0b68404e609" providerId="ADAL" clId="{CB3AAE08-E4BD-3D47-AEF4-8D0F09E5635D}" dt="2023-09-13T12:22:16.483" v="1204" actId="27636"/>
          <ac:spMkLst>
            <pc:docMk/>
            <pc:sldMk cId="3724233748" sldId="2142534734"/>
            <ac:spMk id="9" creationId="{BEC23A36-04BA-85CB-7293-829F3ED096A9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724233748" sldId="2142534734"/>
            <ac:spMk id="9" creationId="{E2738DB1-6291-6B77-F02A-0B7FAC10896F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724233748" sldId="2142534734"/>
            <ac:spMk id="10" creationId="{B7AD4965-8EB7-4B29-6A5F-E2CE9A2BFD49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724233748" sldId="2142534734"/>
            <ac:spMk id="11" creationId="{1E69FD33-0585-5AAF-52D2-D88B9A6F0D89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724233748" sldId="2142534734"/>
            <ac:spMk id="13" creationId="{D7AFB395-08DC-8614-A269-8B52D5683AF6}"/>
          </ac:spMkLst>
        </pc:spChg>
        <pc:spChg chg="add del mod or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724233748" sldId="2142534734"/>
            <ac:spMk id="14" creationId="{7615B8B7-7DAE-6474-9C86-5EFFF8E43FFB}"/>
          </ac:spMkLst>
        </pc:spChg>
        <pc:spChg chg="add del mod">
          <ac:chgData name="von Petersdorff, Marleen" userId="1c8ef240-9dfa-4f20-aef3-d0b68404e609" providerId="ADAL" clId="{CB3AAE08-E4BD-3D47-AEF4-8D0F09E5635D}" dt="2023-09-13T11:46:43.908" v="377" actId="6264"/>
          <ac:spMkLst>
            <pc:docMk/>
            <pc:sldMk cId="3724233748" sldId="2142534734"/>
            <ac:spMk id="16" creationId="{79468597-3836-98A7-61C6-F10CDB1B176F}"/>
          </ac:spMkLst>
        </pc:spChg>
        <pc:picChg chg="del mod ord">
          <ac:chgData name="von Petersdorff, Marleen" userId="1c8ef240-9dfa-4f20-aef3-d0b68404e609" providerId="ADAL" clId="{CB3AAE08-E4BD-3D47-AEF4-8D0F09E5635D}" dt="2023-09-12T14:02:08.748" v="261" actId="478"/>
          <ac:picMkLst>
            <pc:docMk/>
            <pc:sldMk cId="3724233748" sldId="2142534734"/>
            <ac:picMk id="5" creationId="{E0E925B1-571B-DB78-4CC5-DA2204872C89}"/>
          </ac:picMkLst>
        </pc:picChg>
      </pc:sldChg>
      <pc:sldChg chg="addSp delSp modSp mod chgLayout">
        <pc:chgData name="von Petersdorff, Marleen" userId="1c8ef240-9dfa-4f20-aef3-d0b68404e609" providerId="ADAL" clId="{CB3AAE08-E4BD-3D47-AEF4-8D0F09E5635D}" dt="2023-09-13T12:25:32.418" v="1225" actId="6264"/>
        <pc:sldMkLst>
          <pc:docMk/>
          <pc:sldMk cId="368778215" sldId="2142534735"/>
        </pc:sldMkLst>
        <pc:spChg chg="add del mod">
          <ac:chgData name="von Petersdorff, Marleen" userId="1c8ef240-9dfa-4f20-aef3-d0b68404e609" providerId="ADAL" clId="{CB3AAE08-E4BD-3D47-AEF4-8D0F09E5635D}" dt="2023-09-13T11:41:02.335" v="283" actId="6264"/>
          <ac:spMkLst>
            <pc:docMk/>
            <pc:sldMk cId="368778215" sldId="2142534735"/>
            <ac:spMk id="2" creationId="{CFE107C4-1644-8D9E-FF91-AEB7E9408616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68778215" sldId="2142534735"/>
            <ac:spMk id="2" creationId="{E7D21917-3933-96A1-4959-5C104193E2A5}"/>
          </ac:spMkLst>
        </pc:spChg>
        <pc:spChg chg="add del mod">
          <ac:chgData name="von Petersdorff, Marleen" userId="1c8ef240-9dfa-4f20-aef3-d0b68404e609" providerId="ADAL" clId="{CB3AAE08-E4BD-3D47-AEF4-8D0F09E5635D}" dt="2023-09-13T11:41:02.335" v="283" actId="6264"/>
          <ac:spMkLst>
            <pc:docMk/>
            <pc:sldMk cId="368778215" sldId="2142534735"/>
            <ac:spMk id="4" creationId="{16C86F19-67E8-A66F-2260-322C1BBB3E2B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68778215" sldId="2142534735"/>
            <ac:spMk id="4" creationId="{5672D1EB-F91B-6158-BC5C-A93B76A13CBB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68778215" sldId="2142534735"/>
            <ac:spMk id="5" creationId="{6E829897-B6B5-9F74-9089-989E47F1117A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68778215" sldId="2142534735"/>
            <ac:spMk id="5" creationId="{9615376E-109B-DC2A-DFA7-8437C06DC9FF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68778215" sldId="2142534735"/>
            <ac:spMk id="6" creationId="{49D45A68-0085-E931-2CA0-D62121AF9CE8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68778215" sldId="2142534735"/>
            <ac:spMk id="6" creationId="{FCF3093C-D00E-8F3F-8231-886B5D57C78B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68778215" sldId="2142534735"/>
            <ac:spMk id="7" creationId="{455DCBA8-D709-6769-3D98-43B5331A22FC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68778215" sldId="2142534735"/>
            <ac:spMk id="7" creationId="{621DCB25-B114-55F0-CE0E-C7A0A9A4294F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368778215" sldId="2142534735"/>
            <ac:spMk id="9" creationId="{B7D3DA50-DB5A-F187-BE91-8D5099E6A66C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368778215" sldId="2142534735"/>
            <ac:spMk id="9" creationId="{C9122580-E2D9-7E5A-30B2-A8B5B1E6F772}"/>
          </ac:spMkLst>
        </pc:spChg>
        <pc:spChg chg="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368778215" sldId="2142534735"/>
            <ac:spMk id="10" creationId="{B1C5F9CE-7DF6-405E-1D48-3C3B8FEC9331}"/>
          </ac:spMkLst>
        </pc:spChg>
        <pc:spChg chg="add del mod ord">
          <ac:chgData name="von Petersdorff, Marleen" userId="1c8ef240-9dfa-4f20-aef3-d0b68404e609" providerId="ADAL" clId="{CB3AAE08-E4BD-3D47-AEF4-8D0F09E5635D}" dt="2023-09-13T11:41:02.335" v="283" actId="6264"/>
          <ac:spMkLst>
            <pc:docMk/>
            <pc:sldMk cId="368778215" sldId="2142534735"/>
            <ac:spMk id="11" creationId="{588131D0-F3DC-E5EF-CB3E-56D110E339F7}"/>
          </ac:spMkLst>
        </pc:spChg>
        <pc:spChg chg="add del mod ord">
          <ac:chgData name="von Petersdorff, Marleen" userId="1c8ef240-9dfa-4f20-aef3-d0b68404e609" providerId="ADAL" clId="{CB3AAE08-E4BD-3D47-AEF4-8D0F09E5635D}" dt="2023-09-13T11:41:02.335" v="283" actId="6264"/>
          <ac:spMkLst>
            <pc:docMk/>
            <pc:sldMk cId="368778215" sldId="2142534735"/>
            <ac:spMk id="12" creationId="{21F116CD-4008-58E7-DCD0-EC5F17AD5DE6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368778215" sldId="2142534735"/>
            <ac:spMk id="13" creationId="{3E46F349-B050-26CB-E7C4-85D2F8C96947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368778215" sldId="2142534735"/>
            <ac:spMk id="14" creationId="{F6D1F897-6BBF-456B-B38A-518AE0737FDC}"/>
          </ac:spMkLst>
        </pc:spChg>
        <pc:spChg chg="add del mo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368778215" sldId="2142534735"/>
            <ac:spMk id="15" creationId="{E731F018-CE16-B77F-BA82-601B709BC4A0}"/>
          </ac:spMkLst>
        </pc:spChg>
        <pc:spChg chg="add del mo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368778215" sldId="2142534735"/>
            <ac:spMk id="16" creationId="{0A532DE1-CE1A-0868-4B10-19F59EF89112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368778215" sldId="2142534735"/>
            <ac:spMk id="17" creationId="{B9E42282-419F-9177-91E6-096E3E90CBDD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368778215" sldId="2142534735"/>
            <ac:spMk id="18" creationId="{E6B65DDE-CE6E-EC21-F326-55B136C1C82A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68778215" sldId="2142534735"/>
            <ac:spMk id="33" creationId="{03FF7159-4D05-58F1-F4DE-79F6802E3FDD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368778215" sldId="2142534735"/>
            <ac:spMk id="34" creationId="{366D830A-486B-24F3-FCFF-CA0773943376}"/>
          </ac:spMkLst>
        </pc:spChg>
        <pc:picChg chg="mod ord">
          <ac:chgData name="von Petersdorff, Marleen" userId="1c8ef240-9dfa-4f20-aef3-d0b68404e609" providerId="ADAL" clId="{CB3AAE08-E4BD-3D47-AEF4-8D0F09E5635D}" dt="2023-09-13T12:25:32.418" v="1225" actId="6264"/>
          <ac:picMkLst>
            <pc:docMk/>
            <pc:sldMk cId="368778215" sldId="2142534735"/>
            <ac:picMk id="3" creationId="{121A87D9-8644-C9B8-1104-6B1450B4CE5D}"/>
          </ac:picMkLst>
        </pc:picChg>
      </pc:sldChg>
      <pc:sldChg chg="del">
        <pc:chgData name="von Petersdorff, Marleen" userId="1c8ef240-9dfa-4f20-aef3-d0b68404e609" providerId="ADAL" clId="{CB3AAE08-E4BD-3D47-AEF4-8D0F09E5635D}" dt="2023-09-13T11:47:37.591" v="397" actId="2696"/>
        <pc:sldMkLst>
          <pc:docMk/>
          <pc:sldMk cId="89609667" sldId="2142534736"/>
        </pc:sldMkLst>
      </pc:sldChg>
      <pc:sldChg chg="del">
        <pc:chgData name="von Petersdorff, Marleen" userId="1c8ef240-9dfa-4f20-aef3-d0b68404e609" providerId="ADAL" clId="{CB3AAE08-E4BD-3D47-AEF4-8D0F09E5635D}" dt="2023-09-13T11:47:37.605" v="398" actId="2696"/>
        <pc:sldMkLst>
          <pc:docMk/>
          <pc:sldMk cId="696148906" sldId="2142534737"/>
        </pc:sldMkLst>
      </pc:sldChg>
      <pc:sldChg chg="del">
        <pc:chgData name="von Petersdorff, Marleen" userId="1c8ef240-9dfa-4f20-aef3-d0b68404e609" providerId="ADAL" clId="{CB3AAE08-E4BD-3D47-AEF4-8D0F09E5635D}" dt="2023-09-13T11:47:37.563" v="388" actId="2696"/>
        <pc:sldMkLst>
          <pc:docMk/>
          <pc:sldMk cId="2717064251" sldId="2142534739"/>
        </pc:sldMkLst>
      </pc:sldChg>
      <pc:sldChg chg="del">
        <pc:chgData name="von Petersdorff, Marleen" userId="1c8ef240-9dfa-4f20-aef3-d0b68404e609" providerId="ADAL" clId="{CB3AAE08-E4BD-3D47-AEF4-8D0F09E5635D}" dt="2023-09-13T11:47:37.572" v="391" actId="2696"/>
        <pc:sldMkLst>
          <pc:docMk/>
          <pc:sldMk cId="1337429274" sldId="2142534740"/>
        </pc:sldMkLst>
      </pc:sldChg>
      <pc:sldChg chg="del">
        <pc:chgData name="von Petersdorff, Marleen" userId="1c8ef240-9dfa-4f20-aef3-d0b68404e609" providerId="ADAL" clId="{CB3AAE08-E4BD-3D47-AEF4-8D0F09E5635D}" dt="2023-09-13T11:47:37.587" v="396" actId="2696"/>
        <pc:sldMkLst>
          <pc:docMk/>
          <pc:sldMk cId="928959770" sldId="2142534741"/>
        </pc:sldMkLst>
      </pc:sldChg>
      <pc:sldChg chg="del">
        <pc:chgData name="von Petersdorff, Marleen" userId="1c8ef240-9dfa-4f20-aef3-d0b68404e609" providerId="ADAL" clId="{CB3AAE08-E4BD-3D47-AEF4-8D0F09E5635D}" dt="2023-09-13T11:47:37.569" v="390" actId="2696"/>
        <pc:sldMkLst>
          <pc:docMk/>
          <pc:sldMk cId="1456386646" sldId="2142534742"/>
        </pc:sldMkLst>
      </pc:sldChg>
      <pc:sldChg chg="del">
        <pc:chgData name="von Petersdorff, Marleen" userId="1c8ef240-9dfa-4f20-aef3-d0b68404e609" providerId="ADAL" clId="{CB3AAE08-E4BD-3D47-AEF4-8D0F09E5635D}" dt="2023-09-13T11:47:37.581" v="394" actId="2696"/>
        <pc:sldMkLst>
          <pc:docMk/>
          <pc:sldMk cId="3672968928" sldId="2142534743"/>
        </pc:sldMkLst>
      </pc:sldChg>
      <pc:sldChg chg="addSp delSp modSp del mod chgLayout">
        <pc:chgData name="von Petersdorff, Marleen" userId="1c8ef240-9dfa-4f20-aef3-d0b68404e609" providerId="ADAL" clId="{CB3AAE08-E4BD-3D47-AEF4-8D0F09E5635D}" dt="2023-09-13T11:47:37.549" v="387" actId="2696"/>
        <pc:sldMkLst>
          <pc:docMk/>
          <pc:sldMk cId="1719605297" sldId="2142534744"/>
        </pc:sldMkLst>
        <pc:spChg chg="mod ord">
          <ac:chgData name="von Petersdorff, Marleen" userId="1c8ef240-9dfa-4f20-aef3-d0b68404e609" providerId="ADAL" clId="{CB3AAE08-E4BD-3D47-AEF4-8D0F09E5635D}" dt="2023-09-12T14:02:21.696" v="262" actId="6264"/>
          <ac:spMkLst>
            <pc:docMk/>
            <pc:sldMk cId="1719605297" sldId="2142534744"/>
            <ac:spMk id="2" creationId="{4899A57B-3704-2991-04AB-19C9986E3C04}"/>
          </ac:spMkLst>
        </pc:spChg>
        <pc:spChg chg="add del mod">
          <ac:chgData name="von Petersdorff, Marleen" userId="1c8ef240-9dfa-4f20-aef3-d0b68404e609" providerId="ADAL" clId="{CB3AAE08-E4BD-3D47-AEF4-8D0F09E5635D}" dt="2023-09-12T14:02:21.696" v="262" actId="6264"/>
          <ac:spMkLst>
            <pc:docMk/>
            <pc:sldMk cId="1719605297" sldId="2142534744"/>
            <ac:spMk id="3" creationId="{3FD796BC-BA8C-41D0-D64A-AD274256DC9E}"/>
          </ac:spMkLst>
        </pc:spChg>
        <pc:spChg chg="add del mod">
          <ac:chgData name="von Petersdorff, Marleen" userId="1c8ef240-9dfa-4f20-aef3-d0b68404e609" providerId="ADAL" clId="{CB3AAE08-E4BD-3D47-AEF4-8D0F09E5635D}" dt="2023-09-12T14:02:21.696" v="262" actId="6264"/>
          <ac:spMkLst>
            <pc:docMk/>
            <pc:sldMk cId="1719605297" sldId="2142534744"/>
            <ac:spMk id="4" creationId="{C38706FE-1A3A-F6EA-270F-8A15051CFD88}"/>
          </ac:spMkLst>
        </pc:spChg>
        <pc:spChg chg="mod ord">
          <ac:chgData name="von Petersdorff, Marleen" userId="1c8ef240-9dfa-4f20-aef3-d0b68404e609" providerId="ADAL" clId="{CB3AAE08-E4BD-3D47-AEF4-8D0F09E5635D}" dt="2023-09-12T14:02:21.696" v="262" actId="6264"/>
          <ac:spMkLst>
            <pc:docMk/>
            <pc:sldMk cId="1719605297" sldId="2142534744"/>
            <ac:spMk id="7" creationId="{30B5CABE-543D-39F9-7D9A-0AA2446CD4E9}"/>
          </ac:spMkLst>
        </pc:spChg>
      </pc:sldChg>
      <pc:sldChg chg="del">
        <pc:chgData name="von Petersdorff, Marleen" userId="1c8ef240-9dfa-4f20-aef3-d0b68404e609" providerId="ADAL" clId="{CB3AAE08-E4BD-3D47-AEF4-8D0F09E5635D}" dt="2023-09-13T11:47:37.575" v="392" actId="2696"/>
        <pc:sldMkLst>
          <pc:docMk/>
          <pc:sldMk cId="2563650181" sldId="2142534745"/>
        </pc:sldMkLst>
      </pc:sldChg>
      <pc:sldChg chg="del">
        <pc:chgData name="von Petersdorff, Marleen" userId="1c8ef240-9dfa-4f20-aef3-d0b68404e609" providerId="ADAL" clId="{CB3AAE08-E4BD-3D47-AEF4-8D0F09E5635D}" dt="2023-09-13T11:47:37.578" v="393" actId="2696"/>
        <pc:sldMkLst>
          <pc:docMk/>
          <pc:sldMk cId="285784357" sldId="2142534746"/>
        </pc:sldMkLst>
      </pc:sldChg>
      <pc:sldChg chg="del">
        <pc:chgData name="von Petersdorff, Marleen" userId="1c8ef240-9dfa-4f20-aef3-d0b68404e609" providerId="ADAL" clId="{CB3AAE08-E4BD-3D47-AEF4-8D0F09E5635D}" dt="2023-09-13T11:47:37.566" v="389" actId="2696"/>
        <pc:sldMkLst>
          <pc:docMk/>
          <pc:sldMk cId="2401982650" sldId="2142534747"/>
        </pc:sldMkLst>
      </pc:sldChg>
      <pc:sldChg chg="del">
        <pc:chgData name="von Petersdorff, Marleen" userId="1c8ef240-9dfa-4f20-aef3-d0b68404e609" providerId="ADAL" clId="{CB3AAE08-E4BD-3D47-AEF4-8D0F09E5635D}" dt="2023-09-13T11:47:37.584" v="395" actId="2696"/>
        <pc:sldMkLst>
          <pc:docMk/>
          <pc:sldMk cId="965081221" sldId="2142534748"/>
        </pc:sldMkLst>
      </pc:sldChg>
      <pc:sldChg chg="modSp mod">
        <pc:chgData name="von Petersdorff, Marleen" userId="1c8ef240-9dfa-4f20-aef3-d0b68404e609" providerId="ADAL" clId="{CB3AAE08-E4BD-3D47-AEF4-8D0F09E5635D}" dt="2023-09-13T11:49:06.778" v="483" actId="20577"/>
        <pc:sldMkLst>
          <pc:docMk/>
          <pc:sldMk cId="1826455843" sldId="2142534749"/>
        </pc:sldMkLst>
        <pc:spChg chg="mod">
          <ac:chgData name="von Petersdorff, Marleen" userId="1c8ef240-9dfa-4f20-aef3-d0b68404e609" providerId="ADAL" clId="{CB3AAE08-E4BD-3D47-AEF4-8D0F09E5635D}" dt="2023-09-13T11:48:14.774" v="419" actId="20577"/>
          <ac:spMkLst>
            <pc:docMk/>
            <pc:sldMk cId="1826455843" sldId="2142534749"/>
            <ac:spMk id="53" creationId="{D65C3D0D-B164-3860-B739-CB254E1EC3C5}"/>
          </ac:spMkLst>
        </pc:spChg>
        <pc:spChg chg="mod">
          <ac:chgData name="von Petersdorff, Marleen" userId="1c8ef240-9dfa-4f20-aef3-d0b68404e609" providerId="ADAL" clId="{CB3AAE08-E4BD-3D47-AEF4-8D0F09E5635D}" dt="2023-09-13T11:48:46.128" v="465" actId="20577"/>
          <ac:spMkLst>
            <pc:docMk/>
            <pc:sldMk cId="1826455843" sldId="2142534749"/>
            <ac:spMk id="58" creationId="{04C6BCDC-C170-8BE5-3BAE-2AFF6E43CEAA}"/>
          </ac:spMkLst>
        </pc:spChg>
        <pc:spChg chg="mod">
          <ac:chgData name="von Petersdorff, Marleen" userId="1c8ef240-9dfa-4f20-aef3-d0b68404e609" providerId="ADAL" clId="{CB3AAE08-E4BD-3D47-AEF4-8D0F09E5635D}" dt="2023-09-13T11:48:19.644" v="428" actId="20577"/>
          <ac:spMkLst>
            <pc:docMk/>
            <pc:sldMk cId="1826455843" sldId="2142534749"/>
            <ac:spMk id="60" creationId="{F119ECA7-9D82-4E5B-1B78-E79FF8E86AA5}"/>
          </ac:spMkLst>
        </pc:spChg>
        <pc:spChg chg="mod">
          <ac:chgData name="von Petersdorff, Marleen" userId="1c8ef240-9dfa-4f20-aef3-d0b68404e609" providerId="ADAL" clId="{CB3AAE08-E4BD-3D47-AEF4-8D0F09E5635D}" dt="2023-09-13T11:48:21.213" v="430" actId="20577"/>
          <ac:spMkLst>
            <pc:docMk/>
            <pc:sldMk cId="1826455843" sldId="2142534749"/>
            <ac:spMk id="61" creationId="{83385831-34A8-AE4D-7644-6E76CBA751C1}"/>
          </ac:spMkLst>
        </pc:spChg>
        <pc:spChg chg="mod">
          <ac:chgData name="von Petersdorff, Marleen" userId="1c8ef240-9dfa-4f20-aef3-d0b68404e609" providerId="ADAL" clId="{CB3AAE08-E4BD-3D47-AEF4-8D0F09E5635D}" dt="2023-09-13T11:48:24.600" v="433" actId="20577"/>
          <ac:spMkLst>
            <pc:docMk/>
            <pc:sldMk cId="1826455843" sldId="2142534749"/>
            <ac:spMk id="62" creationId="{AD6F08D7-1EE1-372D-747A-9398435180CC}"/>
          </ac:spMkLst>
        </pc:spChg>
        <pc:spChg chg="mod">
          <ac:chgData name="von Petersdorff, Marleen" userId="1c8ef240-9dfa-4f20-aef3-d0b68404e609" providerId="ADAL" clId="{CB3AAE08-E4BD-3D47-AEF4-8D0F09E5635D}" dt="2023-09-13T11:48:40.830" v="450" actId="20577"/>
          <ac:spMkLst>
            <pc:docMk/>
            <pc:sldMk cId="1826455843" sldId="2142534749"/>
            <ac:spMk id="64" creationId="{B6B4AA86-EE64-A92B-3CE2-54CB2C7D9108}"/>
          </ac:spMkLst>
        </pc:spChg>
        <pc:spChg chg="mod">
          <ac:chgData name="von Petersdorff, Marleen" userId="1c8ef240-9dfa-4f20-aef3-d0b68404e609" providerId="ADAL" clId="{CB3AAE08-E4BD-3D47-AEF4-8D0F09E5635D}" dt="2023-09-13T11:49:06.778" v="483" actId="20577"/>
          <ac:spMkLst>
            <pc:docMk/>
            <pc:sldMk cId="1826455843" sldId="2142534749"/>
            <ac:spMk id="65" creationId="{22FA25E8-CFA4-7CFF-0823-4ED897F8664A}"/>
          </ac:spMkLst>
        </pc:spChg>
        <pc:spChg chg="mod">
          <ac:chgData name="von Petersdorff, Marleen" userId="1c8ef240-9dfa-4f20-aef3-d0b68404e609" providerId="ADAL" clId="{CB3AAE08-E4BD-3D47-AEF4-8D0F09E5635D}" dt="2023-09-13T11:48:29.707" v="439" actId="20577"/>
          <ac:spMkLst>
            <pc:docMk/>
            <pc:sldMk cId="1826455843" sldId="2142534749"/>
            <ac:spMk id="66" creationId="{9AEF3AA3-3037-7BD2-A063-2CAF16959DB5}"/>
          </ac:spMkLst>
        </pc:spChg>
        <pc:spChg chg="mod">
          <ac:chgData name="von Petersdorff, Marleen" userId="1c8ef240-9dfa-4f20-aef3-d0b68404e609" providerId="ADAL" clId="{CB3AAE08-E4BD-3D47-AEF4-8D0F09E5635D}" dt="2023-09-13T11:48:26.517" v="435" actId="20577"/>
          <ac:spMkLst>
            <pc:docMk/>
            <pc:sldMk cId="1826455843" sldId="2142534749"/>
            <ac:spMk id="67" creationId="{81011149-4B68-C422-EED2-6C6C51167DA3}"/>
          </ac:spMkLst>
        </pc:spChg>
      </pc:sldChg>
      <pc:sldChg chg="modSp mod">
        <pc:chgData name="von Petersdorff, Marleen" userId="1c8ef240-9dfa-4f20-aef3-d0b68404e609" providerId="ADAL" clId="{CB3AAE08-E4BD-3D47-AEF4-8D0F09E5635D}" dt="2023-09-13T11:53:35.346" v="793" actId="20577"/>
        <pc:sldMkLst>
          <pc:docMk/>
          <pc:sldMk cId="3493175291" sldId="2142534750"/>
        </pc:sldMkLst>
        <pc:spChg chg="mod">
          <ac:chgData name="von Petersdorff, Marleen" userId="1c8ef240-9dfa-4f20-aef3-d0b68404e609" providerId="ADAL" clId="{CB3AAE08-E4BD-3D47-AEF4-8D0F09E5635D}" dt="2023-09-13T11:53:30.001" v="787" actId="20577"/>
          <ac:spMkLst>
            <pc:docMk/>
            <pc:sldMk cId="3493175291" sldId="2142534750"/>
            <ac:spMk id="53" creationId="{D65C3D0D-B164-3860-B739-CB254E1EC3C5}"/>
          </ac:spMkLst>
        </pc:spChg>
        <pc:spChg chg="mod">
          <ac:chgData name="von Petersdorff, Marleen" userId="1c8ef240-9dfa-4f20-aef3-d0b68404e609" providerId="ADAL" clId="{CB3AAE08-E4BD-3D47-AEF4-8D0F09E5635D}" dt="2023-09-13T11:53:35.346" v="793" actId="20577"/>
          <ac:spMkLst>
            <pc:docMk/>
            <pc:sldMk cId="3493175291" sldId="2142534750"/>
            <ac:spMk id="58" creationId="{04C6BCDC-C170-8BE5-3BAE-2AFF6E43CEAA}"/>
          </ac:spMkLst>
        </pc:spChg>
        <pc:spChg chg="mod">
          <ac:chgData name="von Petersdorff, Marleen" userId="1c8ef240-9dfa-4f20-aef3-d0b68404e609" providerId="ADAL" clId="{CB3AAE08-E4BD-3D47-AEF4-8D0F09E5635D}" dt="2023-09-13T11:53:28.167" v="785" actId="20577"/>
          <ac:spMkLst>
            <pc:docMk/>
            <pc:sldMk cId="3493175291" sldId="2142534750"/>
            <ac:spMk id="59" creationId="{A719A6CB-0A9C-615F-FA1A-7A1A641F4E77}"/>
          </ac:spMkLst>
        </pc:spChg>
        <pc:spChg chg="mod">
          <ac:chgData name="von Petersdorff, Marleen" userId="1c8ef240-9dfa-4f20-aef3-d0b68404e609" providerId="ADAL" clId="{CB3AAE08-E4BD-3D47-AEF4-8D0F09E5635D}" dt="2023-09-13T11:49:52.076" v="554" actId="20577"/>
          <ac:spMkLst>
            <pc:docMk/>
            <pc:sldMk cId="3493175291" sldId="2142534750"/>
            <ac:spMk id="60" creationId="{F119ECA7-9D82-4E5B-1B78-E79FF8E86AA5}"/>
          </ac:spMkLst>
        </pc:spChg>
        <pc:spChg chg="mod">
          <ac:chgData name="von Petersdorff, Marleen" userId="1c8ef240-9dfa-4f20-aef3-d0b68404e609" providerId="ADAL" clId="{CB3AAE08-E4BD-3D47-AEF4-8D0F09E5635D}" dt="2023-09-13T11:49:57.193" v="563" actId="20577"/>
          <ac:spMkLst>
            <pc:docMk/>
            <pc:sldMk cId="3493175291" sldId="2142534750"/>
            <ac:spMk id="61" creationId="{83385831-34A8-AE4D-7644-6E76CBA751C1}"/>
          </ac:spMkLst>
        </pc:spChg>
        <pc:spChg chg="mod">
          <ac:chgData name="von Petersdorff, Marleen" userId="1c8ef240-9dfa-4f20-aef3-d0b68404e609" providerId="ADAL" clId="{CB3AAE08-E4BD-3D47-AEF4-8D0F09E5635D}" dt="2023-09-13T11:50:33.619" v="629" actId="20577"/>
          <ac:spMkLst>
            <pc:docMk/>
            <pc:sldMk cId="3493175291" sldId="2142534750"/>
            <ac:spMk id="62" creationId="{AD6F08D7-1EE1-372D-747A-9398435180CC}"/>
          </ac:spMkLst>
        </pc:spChg>
        <pc:spChg chg="mod">
          <ac:chgData name="von Petersdorff, Marleen" userId="1c8ef240-9dfa-4f20-aef3-d0b68404e609" providerId="ADAL" clId="{CB3AAE08-E4BD-3D47-AEF4-8D0F09E5635D}" dt="2023-09-13T11:50:17.733" v="601" actId="20577"/>
          <ac:spMkLst>
            <pc:docMk/>
            <pc:sldMk cId="3493175291" sldId="2142534750"/>
            <ac:spMk id="64" creationId="{B6B4AA86-EE64-A92B-3CE2-54CB2C7D9108}"/>
          </ac:spMkLst>
        </pc:spChg>
        <pc:spChg chg="mod">
          <ac:chgData name="von Petersdorff, Marleen" userId="1c8ef240-9dfa-4f20-aef3-d0b68404e609" providerId="ADAL" clId="{CB3AAE08-E4BD-3D47-AEF4-8D0F09E5635D}" dt="2023-09-13T11:53:34.384" v="791" actId="20577"/>
          <ac:spMkLst>
            <pc:docMk/>
            <pc:sldMk cId="3493175291" sldId="2142534750"/>
            <ac:spMk id="65" creationId="{22FA25E8-CFA4-7CFF-0823-4ED897F8664A}"/>
          </ac:spMkLst>
        </pc:spChg>
        <pc:spChg chg="mod">
          <ac:chgData name="von Petersdorff, Marleen" userId="1c8ef240-9dfa-4f20-aef3-d0b68404e609" providerId="ADAL" clId="{CB3AAE08-E4BD-3D47-AEF4-8D0F09E5635D}" dt="2023-09-13T11:50:44.335" v="638" actId="20577"/>
          <ac:spMkLst>
            <pc:docMk/>
            <pc:sldMk cId="3493175291" sldId="2142534750"/>
            <ac:spMk id="66" creationId="{9AEF3AA3-3037-7BD2-A063-2CAF16959DB5}"/>
          </ac:spMkLst>
        </pc:spChg>
        <pc:spChg chg="mod">
          <ac:chgData name="von Petersdorff, Marleen" userId="1c8ef240-9dfa-4f20-aef3-d0b68404e609" providerId="ADAL" clId="{CB3AAE08-E4BD-3D47-AEF4-8D0F09E5635D}" dt="2023-09-13T11:50:05.869" v="572" actId="20577"/>
          <ac:spMkLst>
            <pc:docMk/>
            <pc:sldMk cId="3493175291" sldId="2142534750"/>
            <ac:spMk id="67" creationId="{81011149-4B68-C422-EED2-6C6C51167DA3}"/>
          </ac:spMkLst>
        </pc:spChg>
      </pc:sldChg>
      <pc:sldChg chg="modSp mod">
        <pc:chgData name="von Petersdorff, Marleen" userId="1c8ef240-9dfa-4f20-aef3-d0b68404e609" providerId="ADAL" clId="{CB3AAE08-E4BD-3D47-AEF4-8D0F09E5635D}" dt="2023-09-13T11:53:20.628" v="779" actId="20577"/>
        <pc:sldMkLst>
          <pc:docMk/>
          <pc:sldMk cId="452813800" sldId="2142534751"/>
        </pc:sldMkLst>
        <pc:spChg chg="mod">
          <ac:chgData name="von Petersdorff, Marleen" userId="1c8ef240-9dfa-4f20-aef3-d0b68404e609" providerId="ADAL" clId="{CB3AAE08-E4BD-3D47-AEF4-8D0F09E5635D}" dt="2023-09-13T11:52:39.954" v="733" actId="20577"/>
          <ac:spMkLst>
            <pc:docMk/>
            <pc:sldMk cId="452813800" sldId="2142534751"/>
            <ac:spMk id="53" creationId="{D65C3D0D-B164-3860-B739-CB254E1EC3C5}"/>
          </ac:spMkLst>
        </pc:spChg>
        <pc:spChg chg="mod">
          <ac:chgData name="von Petersdorff, Marleen" userId="1c8ef240-9dfa-4f20-aef3-d0b68404e609" providerId="ADAL" clId="{CB3AAE08-E4BD-3D47-AEF4-8D0F09E5635D}" dt="2023-09-13T11:52:42.784" v="735" actId="20577"/>
          <ac:spMkLst>
            <pc:docMk/>
            <pc:sldMk cId="452813800" sldId="2142534751"/>
            <ac:spMk id="58" creationId="{04C6BCDC-C170-8BE5-3BAE-2AFF6E43CEAA}"/>
          </ac:spMkLst>
        </pc:spChg>
        <pc:spChg chg="mod">
          <ac:chgData name="von Petersdorff, Marleen" userId="1c8ef240-9dfa-4f20-aef3-d0b68404e609" providerId="ADAL" clId="{CB3AAE08-E4BD-3D47-AEF4-8D0F09E5635D}" dt="2023-09-13T11:53:20.628" v="779" actId="20577"/>
          <ac:spMkLst>
            <pc:docMk/>
            <pc:sldMk cId="452813800" sldId="2142534751"/>
            <ac:spMk id="59" creationId="{A719A6CB-0A9C-615F-FA1A-7A1A641F4E77}"/>
          </ac:spMkLst>
        </pc:spChg>
        <pc:spChg chg="mod">
          <ac:chgData name="von Petersdorff, Marleen" userId="1c8ef240-9dfa-4f20-aef3-d0b68404e609" providerId="ADAL" clId="{CB3AAE08-E4BD-3D47-AEF4-8D0F09E5635D}" dt="2023-09-13T11:53:18.944" v="777" actId="20577"/>
          <ac:spMkLst>
            <pc:docMk/>
            <pc:sldMk cId="452813800" sldId="2142534751"/>
            <ac:spMk id="60" creationId="{F119ECA7-9D82-4E5B-1B78-E79FF8E86AA5}"/>
          </ac:spMkLst>
        </pc:spChg>
        <pc:spChg chg="mod">
          <ac:chgData name="von Petersdorff, Marleen" userId="1c8ef240-9dfa-4f20-aef3-d0b68404e609" providerId="ADAL" clId="{CB3AAE08-E4BD-3D47-AEF4-8D0F09E5635D}" dt="2023-09-13T11:51:43.290" v="674" actId="20577"/>
          <ac:spMkLst>
            <pc:docMk/>
            <pc:sldMk cId="452813800" sldId="2142534751"/>
            <ac:spMk id="61" creationId="{83385831-34A8-AE4D-7644-6E76CBA751C1}"/>
          </ac:spMkLst>
        </pc:spChg>
        <pc:spChg chg="mod">
          <ac:chgData name="von Petersdorff, Marleen" userId="1c8ef240-9dfa-4f20-aef3-d0b68404e609" providerId="ADAL" clId="{CB3AAE08-E4BD-3D47-AEF4-8D0F09E5635D}" dt="2023-09-13T11:52:12.021" v="698" actId="20577"/>
          <ac:spMkLst>
            <pc:docMk/>
            <pc:sldMk cId="452813800" sldId="2142534751"/>
            <ac:spMk id="62" creationId="{AD6F08D7-1EE1-372D-747A-9398435180CC}"/>
          </ac:spMkLst>
        </pc:spChg>
        <pc:spChg chg="mod">
          <ac:chgData name="von Petersdorff, Marleen" userId="1c8ef240-9dfa-4f20-aef3-d0b68404e609" providerId="ADAL" clId="{CB3AAE08-E4BD-3D47-AEF4-8D0F09E5635D}" dt="2023-09-13T11:52:54.833" v="749" actId="20577"/>
          <ac:spMkLst>
            <pc:docMk/>
            <pc:sldMk cId="452813800" sldId="2142534751"/>
            <ac:spMk id="64" creationId="{B6B4AA86-EE64-A92B-3CE2-54CB2C7D9108}"/>
          </ac:spMkLst>
        </pc:spChg>
        <pc:spChg chg="mod">
          <ac:chgData name="von Petersdorff, Marleen" userId="1c8ef240-9dfa-4f20-aef3-d0b68404e609" providerId="ADAL" clId="{CB3AAE08-E4BD-3D47-AEF4-8D0F09E5635D}" dt="2023-09-13T11:52:02.958" v="691" actId="20577"/>
          <ac:spMkLst>
            <pc:docMk/>
            <pc:sldMk cId="452813800" sldId="2142534751"/>
            <ac:spMk id="65" creationId="{22FA25E8-CFA4-7CFF-0823-4ED897F8664A}"/>
          </ac:spMkLst>
        </pc:spChg>
        <pc:spChg chg="mod">
          <ac:chgData name="von Petersdorff, Marleen" userId="1c8ef240-9dfa-4f20-aef3-d0b68404e609" providerId="ADAL" clId="{CB3AAE08-E4BD-3D47-AEF4-8D0F09E5635D}" dt="2023-09-13T11:53:17.128" v="775" actId="20577"/>
          <ac:spMkLst>
            <pc:docMk/>
            <pc:sldMk cId="452813800" sldId="2142534751"/>
            <ac:spMk id="66" creationId="{9AEF3AA3-3037-7BD2-A063-2CAF16959DB5}"/>
          </ac:spMkLst>
        </pc:spChg>
        <pc:spChg chg="mod">
          <ac:chgData name="von Petersdorff, Marleen" userId="1c8ef240-9dfa-4f20-aef3-d0b68404e609" providerId="ADAL" clId="{CB3AAE08-E4BD-3D47-AEF4-8D0F09E5635D}" dt="2023-09-13T11:53:05.097" v="762" actId="20577"/>
          <ac:spMkLst>
            <pc:docMk/>
            <pc:sldMk cId="452813800" sldId="2142534751"/>
            <ac:spMk id="67" creationId="{81011149-4B68-C422-EED2-6C6C51167DA3}"/>
          </ac:spMkLst>
        </pc:spChg>
      </pc:sldChg>
      <pc:sldChg chg="modSp mod">
        <pc:chgData name="von Petersdorff, Marleen" userId="1c8ef240-9dfa-4f20-aef3-d0b68404e609" providerId="ADAL" clId="{CB3AAE08-E4BD-3D47-AEF4-8D0F09E5635D}" dt="2023-09-13T11:55:20.526" v="901" actId="20577"/>
        <pc:sldMkLst>
          <pc:docMk/>
          <pc:sldMk cId="3721691744" sldId="2142534752"/>
        </pc:sldMkLst>
        <pc:spChg chg="mod">
          <ac:chgData name="von Petersdorff, Marleen" userId="1c8ef240-9dfa-4f20-aef3-d0b68404e609" providerId="ADAL" clId="{CB3AAE08-E4BD-3D47-AEF4-8D0F09E5635D}" dt="2023-09-13T11:53:45.904" v="796" actId="20577"/>
          <ac:spMkLst>
            <pc:docMk/>
            <pc:sldMk cId="3721691744" sldId="2142534752"/>
            <ac:spMk id="53" creationId="{D65C3D0D-B164-3860-B739-CB254E1EC3C5}"/>
          </ac:spMkLst>
        </pc:spChg>
        <pc:spChg chg="mod">
          <ac:chgData name="von Petersdorff, Marleen" userId="1c8ef240-9dfa-4f20-aef3-d0b68404e609" providerId="ADAL" clId="{CB3AAE08-E4BD-3D47-AEF4-8D0F09E5635D}" dt="2023-09-13T11:54:25.906" v="850" actId="20577"/>
          <ac:spMkLst>
            <pc:docMk/>
            <pc:sldMk cId="3721691744" sldId="2142534752"/>
            <ac:spMk id="58" creationId="{04C6BCDC-C170-8BE5-3BAE-2AFF6E43CEAA}"/>
          </ac:spMkLst>
        </pc:spChg>
        <pc:spChg chg="mod">
          <ac:chgData name="von Petersdorff, Marleen" userId="1c8ef240-9dfa-4f20-aef3-d0b68404e609" providerId="ADAL" clId="{CB3AAE08-E4BD-3D47-AEF4-8D0F09E5635D}" dt="2023-09-13T11:54:47.806" v="867" actId="20577"/>
          <ac:spMkLst>
            <pc:docMk/>
            <pc:sldMk cId="3721691744" sldId="2142534752"/>
            <ac:spMk id="59" creationId="{A719A6CB-0A9C-615F-FA1A-7A1A641F4E77}"/>
          </ac:spMkLst>
        </pc:spChg>
        <pc:spChg chg="mod">
          <ac:chgData name="von Petersdorff, Marleen" userId="1c8ef240-9dfa-4f20-aef3-d0b68404e609" providerId="ADAL" clId="{CB3AAE08-E4BD-3D47-AEF4-8D0F09E5635D}" dt="2023-09-13T11:53:50.433" v="799" actId="20577"/>
          <ac:spMkLst>
            <pc:docMk/>
            <pc:sldMk cId="3721691744" sldId="2142534752"/>
            <ac:spMk id="60" creationId="{F119ECA7-9D82-4E5B-1B78-E79FF8E86AA5}"/>
          </ac:spMkLst>
        </pc:spChg>
        <pc:spChg chg="mod">
          <ac:chgData name="von Petersdorff, Marleen" userId="1c8ef240-9dfa-4f20-aef3-d0b68404e609" providerId="ADAL" clId="{CB3AAE08-E4BD-3D47-AEF4-8D0F09E5635D}" dt="2023-09-13T11:53:53.353" v="800" actId="20577"/>
          <ac:spMkLst>
            <pc:docMk/>
            <pc:sldMk cId="3721691744" sldId="2142534752"/>
            <ac:spMk id="61" creationId="{83385831-34A8-AE4D-7644-6E76CBA751C1}"/>
          </ac:spMkLst>
        </pc:spChg>
        <pc:spChg chg="mod">
          <ac:chgData name="von Petersdorff, Marleen" userId="1c8ef240-9dfa-4f20-aef3-d0b68404e609" providerId="ADAL" clId="{CB3AAE08-E4BD-3D47-AEF4-8D0F09E5635D}" dt="2023-09-13T11:54:08.426" v="824" actId="20577"/>
          <ac:spMkLst>
            <pc:docMk/>
            <pc:sldMk cId="3721691744" sldId="2142534752"/>
            <ac:spMk id="62" creationId="{AD6F08D7-1EE1-372D-747A-9398435180CC}"/>
          </ac:spMkLst>
        </pc:spChg>
        <pc:spChg chg="mod">
          <ac:chgData name="von Petersdorff, Marleen" userId="1c8ef240-9dfa-4f20-aef3-d0b68404e609" providerId="ADAL" clId="{CB3AAE08-E4BD-3D47-AEF4-8D0F09E5635D}" dt="2023-09-13T11:55:20.526" v="901" actId="20577"/>
          <ac:spMkLst>
            <pc:docMk/>
            <pc:sldMk cId="3721691744" sldId="2142534752"/>
            <ac:spMk id="64" creationId="{B6B4AA86-EE64-A92B-3CE2-54CB2C7D9108}"/>
          </ac:spMkLst>
        </pc:spChg>
        <pc:spChg chg="mod">
          <ac:chgData name="von Petersdorff, Marleen" userId="1c8ef240-9dfa-4f20-aef3-d0b68404e609" providerId="ADAL" clId="{CB3AAE08-E4BD-3D47-AEF4-8D0F09E5635D}" dt="2023-09-13T11:55:01.161" v="884" actId="20577"/>
          <ac:spMkLst>
            <pc:docMk/>
            <pc:sldMk cId="3721691744" sldId="2142534752"/>
            <ac:spMk id="65" creationId="{22FA25E8-CFA4-7CFF-0823-4ED897F8664A}"/>
          </ac:spMkLst>
        </pc:spChg>
        <pc:spChg chg="mod">
          <ac:chgData name="von Petersdorff, Marleen" userId="1c8ef240-9dfa-4f20-aef3-d0b68404e609" providerId="ADAL" clId="{CB3AAE08-E4BD-3D47-AEF4-8D0F09E5635D}" dt="2023-09-13T11:54:36.008" v="856" actId="20577"/>
          <ac:spMkLst>
            <pc:docMk/>
            <pc:sldMk cId="3721691744" sldId="2142534752"/>
            <ac:spMk id="66" creationId="{9AEF3AA3-3037-7BD2-A063-2CAF16959DB5}"/>
          </ac:spMkLst>
        </pc:spChg>
      </pc:sldChg>
      <pc:sldChg chg="modSp mod">
        <pc:chgData name="von Petersdorff, Marleen" userId="1c8ef240-9dfa-4f20-aef3-d0b68404e609" providerId="ADAL" clId="{CB3AAE08-E4BD-3D47-AEF4-8D0F09E5635D}" dt="2023-09-13T11:59:42.916" v="1135" actId="20577"/>
        <pc:sldMkLst>
          <pc:docMk/>
          <pc:sldMk cId="3335698894" sldId="2142534753"/>
        </pc:sldMkLst>
        <pc:spChg chg="mod">
          <ac:chgData name="von Petersdorff, Marleen" userId="1c8ef240-9dfa-4f20-aef3-d0b68404e609" providerId="ADAL" clId="{CB3AAE08-E4BD-3D47-AEF4-8D0F09E5635D}" dt="2023-09-13T11:59:29.165" v="1130" actId="20577"/>
          <ac:spMkLst>
            <pc:docMk/>
            <pc:sldMk cId="3335698894" sldId="2142534753"/>
            <ac:spMk id="59" creationId="{A719A6CB-0A9C-615F-FA1A-7A1A641F4E77}"/>
          </ac:spMkLst>
        </pc:spChg>
        <pc:spChg chg="mod">
          <ac:chgData name="von Petersdorff, Marleen" userId="1c8ef240-9dfa-4f20-aef3-d0b68404e609" providerId="ADAL" clId="{CB3AAE08-E4BD-3D47-AEF4-8D0F09E5635D}" dt="2023-09-13T11:58:34.352" v="1087" actId="20577"/>
          <ac:spMkLst>
            <pc:docMk/>
            <pc:sldMk cId="3335698894" sldId="2142534753"/>
            <ac:spMk id="60" creationId="{F119ECA7-9D82-4E5B-1B78-E79FF8E86AA5}"/>
          </ac:spMkLst>
        </pc:spChg>
        <pc:spChg chg="mod">
          <ac:chgData name="von Petersdorff, Marleen" userId="1c8ef240-9dfa-4f20-aef3-d0b68404e609" providerId="ADAL" clId="{CB3AAE08-E4BD-3D47-AEF4-8D0F09E5635D}" dt="2023-09-13T11:58:51.541" v="1111" actId="20577"/>
          <ac:spMkLst>
            <pc:docMk/>
            <pc:sldMk cId="3335698894" sldId="2142534753"/>
            <ac:spMk id="61" creationId="{83385831-34A8-AE4D-7644-6E76CBA751C1}"/>
          </ac:spMkLst>
        </pc:spChg>
        <pc:spChg chg="mod">
          <ac:chgData name="von Petersdorff, Marleen" userId="1c8ef240-9dfa-4f20-aef3-d0b68404e609" providerId="ADAL" clId="{CB3AAE08-E4BD-3D47-AEF4-8D0F09E5635D}" dt="2023-09-13T11:58:42.957" v="1106" actId="20577"/>
          <ac:spMkLst>
            <pc:docMk/>
            <pc:sldMk cId="3335698894" sldId="2142534753"/>
            <ac:spMk id="62" creationId="{AD6F08D7-1EE1-372D-747A-9398435180CC}"/>
          </ac:spMkLst>
        </pc:spChg>
        <pc:spChg chg="mod">
          <ac:chgData name="von Petersdorff, Marleen" userId="1c8ef240-9dfa-4f20-aef3-d0b68404e609" providerId="ADAL" clId="{CB3AAE08-E4BD-3D47-AEF4-8D0F09E5635D}" dt="2023-09-13T11:59:01.727" v="1125" actId="20577"/>
          <ac:spMkLst>
            <pc:docMk/>
            <pc:sldMk cId="3335698894" sldId="2142534753"/>
            <ac:spMk id="64" creationId="{B6B4AA86-EE64-A92B-3CE2-54CB2C7D9108}"/>
          </ac:spMkLst>
        </pc:spChg>
        <pc:spChg chg="mod">
          <ac:chgData name="von Petersdorff, Marleen" userId="1c8ef240-9dfa-4f20-aef3-d0b68404e609" providerId="ADAL" clId="{CB3AAE08-E4BD-3D47-AEF4-8D0F09E5635D}" dt="2023-09-13T11:55:43.216" v="932" actId="20577"/>
          <ac:spMkLst>
            <pc:docMk/>
            <pc:sldMk cId="3335698894" sldId="2142534753"/>
            <ac:spMk id="66" creationId="{9AEF3AA3-3037-7BD2-A063-2CAF16959DB5}"/>
          </ac:spMkLst>
        </pc:spChg>
        <pc:spChg chg="mod">
          <ac:chgData name="von Petersdorff, Marleen" userId="1c8ef240-9dfa-4f20-aef3-d0b68404e609" providerId="ADAL" clId="{CB3AAE08-E4BD-3D47-AEF4-8D0F09E5635D}" dt="2023-09-13T11:59:42.916" v="1135" actId="20577"/>
          <ac:spMkLst>
            <pc:docMk/>
            <pc:sldMk cId="3335698894" sldId="2142534753"/>
            <ac:spMk id="67" creationId="{81011149-4B68-C422-EED2-6C6C51167DA3}"/>
          </ac:spMkLst>
        </pc:spChg>
      </pc:sldChg>
      <pc:sldChg chg="modSp mod">
        <pc:chgData name="von Petersdorff, Marleen" userId="1c8ef240-9dfa-4f20-aef3-d0b68404e609" providerId="ADAL" clId="{CB3AAE08-E4BD-3D47-AEF4-8D0F09E5635D}" dt="2023-09-13T11:57:13.702" v="1061" actId="20577"/>
        <pc:sldMkLst>
          <pc:docMk/>
          <pc:sldMk cId="3206791010" sldId="2142534754"/>
        </pc:sldMkLst>
        <pc:spChg chg="mod">
          <ac:chgData name="von Petersdorff, Marleen" userId="1c8ef240-9dfa-4f20-aef3-d0b68404e609" providerId="ADAL" clId="{CB3AAE08-E4BD-3D47-AEF4-8D0F09E5635D}" dt="2023-09-13T11:56:37.037" v="1012" actId="20577"/>
          <ac:spMkLst>
            <pc:docMk/>
            <pc:sldMk cId="3206791010" sldId="2142534754"/>
            <ac:spMk id="53" creationId="{D65C3D0D-B164-3860-B739-CB254E1EC3C5}"/>
          </ac:spMkLst>
        </pc:spChg>
        <pc:spChg chg="mod">
          <ac:chgData name="von Petersdorff, Marleen" userId="1c8ef240-9dfa-4f20-aef3-d0b68404e609" providerId="ADAL" clId="{CB3AAE08-E4BD-3D47-AEF4-8D0F09E5635D}" dt="2023-09-13T11:56:12.289" v="972" actId="20577"/>
          <ac:spMkLst>
            <pc:docMk/>
            <pc:sldMk cId="3206791010" sldId="2142534754"/>
            <ac:spMk id="59" creationId="{A719A6CB-0A9C-615F-FA1A-7A1A641F4E77}"/>
          </ac:spMkLst>
        </pc:spChg>
        <pc:spChg chg="mod">
          <ac:chgData name="von Petersdorff, Marleen" userId="1c8ef240-9dfa-4f20-aef3-d0b68404e609" providerId="ADAL" clId="{CB3AAE08-E4BD-3D47-AEF4-8D0F09E5635D}" dt="2023-09-13T11:57:03.579" v="1046" actId="20577"/>
          <ac:spMkLst>
            <pc:docMk/>
            <pc:sldMk cId="3206791010" sldId="2142534754"/>
            <ac:spMk id="60" creationId="{F119ECA7-9D82-4E5B-1B78-E79FF8E86AA5}"/>
          </ac:spMkLst>
        </pc:spChg>
        <pc:spChg chg="mod">
          <ac:chgData name="von Petersdorff, Marleen" userId="1c8ef240-9dfa-4f20-aef3-d0b68404e609" providerId="ADAL" clId="{CB3AAE08-E4BD-3D47-AEF4-8D0F09E5635D}" dt="2023-09-13T11:56:28.266" v="1005" actId="20577"/>
          <ac:spMkLst>
            <pc:docMk/>
            <pc:sldMk cId="3206791010" sldId="2142534754"/>
            <ac:spMk id="61" creationId="{83385831-34A8-AE4D-7644-6E76CBA751C1}"/>
          </ac:spMkLst>
        </pc:spChg>
        <pc:spChg chg="mod">
          <ac:chgData name="von Petersdorff, Marleen" userId="1c8ef240-9dfa-4f20-aef3-d0b68404e609" providerId="ADAL" clId="{CB3AAE08-E4BD-3D47-AEF4-8D0F09E5635D}" dt="2023-09-13T11:56:32.889" v="1010" actId="20577"/>
          <ac:spMkLst>
            <pc:docMk/>
            <pc:sldMk cId="3206791010" sldId="2142534754"/>
            <ac:spMk id="62" creationId="{AD6F08D7-1EE1-372D-747A-9398435180CC}"/>
          </ac:spMkLst>
        </pc:spChg>
        <pc:spChg chg="mod">
          <ac:chgData name="von Petersdorff, Marleen" userId="1c8ef240-9dfa-4f20-aef3-d0b68404e609" providerId="ADAL" clId="{CB3AAE08-E4BD-3D47-AEF4-8D0F09E5635D}" dt="2023-09-13T11:57:13.702" v="1061" actId="20577"/>
          <ac:spMkLst>
            <pc:docMk/>
            <pc:sldMk cId="3206791010" sldId="2142534754"/>
            <ac:spMk id="64" creationId="{B6B4AA86-EE64-A92B-3CE2-54CB2C7D9108}"/>
          </ac:spMkLst>
        </pc:spChg>
        <pc:spChg chg="mod">
          <ac:chgData name="von Petersdorff, Marleen" userId="1c8ef240-9dfa-4f20-aef3-d0b68404e609" providerId="ADAL" clId="{CB3AAE08-E4BD-3D47-AEF4-8D0F09E5635D}" dt="2023-09-13T11:56:50.582" v="1027" actId="20577"/>
          <ac:spMkLst>
            <pc:docMk/>
            <pc:sldMk cId="3206791010" sldId="2142534754"/>
            <ac:spMk id="65" creationId="{22FA25E8-CFA4-7CFF-0823-4ED897F8664A}"/>
          </ac:spMkLst>
        </pc:spChg>
        <pc:spChg chg="mod">
          <ac:chgData name="von Petersdorff, Marleen" userId="1c8ef240-9dfa-4f20-aef3-d0b68404e609" providerId="ADAL" clId="{CB3AAE08-E4BD-3D47-AEF4-8D0F09E5635D}" dt="2023-09-13T11:56:21.329" v="983" actId="20577"/>
          <ac:spMkLst>
            <pc:docMk/>
            <pc:sldMk cId="3206791010" sldId="2142534754"/>
            <ac:spMk id="66" creationId="{9AEF3AA3-3037-7BD2-A063-2CAF16959DB5}"/>
          </ac:spMkLst>
        </pc:spChg>
      </pc:sldChg>
      <pc:sldChg chg="addSp delSp modSp mod chgLayout">
        <pc:chgData name="von Petersdorff, Marleen" userId="1c8ef240-9dfa-4f20-aef3-d0b68404e609" providerId="ADAL" clId="{CB3AAE08-E4BD-3D47-AEF4-8D0F09E5635D}" dt="2023-09-13T12:25:32.418" v="1225" actId="6264"/>
        <pc:sldMkLst>
          <pc:docMk/>
          <pc:sldMk cId="2878399165" sldId="2142534756"/>
        </pc:sldMkLst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878399165" sldId="2142534756"/>
            <ac:spMk id="2" creationId="{7244AF0D-647A-7980-407D-7D4DAD647A58}"/>
          </ac:spMkLst>
        </pc:spChg>
        <pc:spChg chg="add del mod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878399165" sldId="2142534756"/>
            <ac:spMk id="2" creationId="{EF81C76F-2C3F-BC23-23BC-82770BFD8E97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878399165" sldId="2142534756"/>
            <ac:spMk id="3" creationId="{3F3C61F6-96C2-DDC6-7A6D-CF89D7925E5E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878399165" sldId="2142534756"/>
            <ac:spMk id="3" creationId="{E4A9CBF2-6113-623D-EFA6-33F44E9953FD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878399165" sldId="2142534756"/>
            <ac:spMk id="4" creationId="{A17919E1-A9CE-6707-6696-371F15DA6745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878399165" sldId="2142534756"/>
            <ac:spMk id="4" creationId="{C31849BA-D1A0-2B17-64D5-DB34C7D35C38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878399165" sldId="2142534756"/>
            <ac:spMk id="5" creationId="{084727F0-FDE0-F413-EC22-53549303B683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878399165" sldId="2142534756"/>
            <ac:spMk id="5" creationId="{1DD0D32F-1703-5989-FE12-D31F918D420E}"/>
          </ac:spMkLst>
        </pc:spChg>
        <pc:spChg chg="add del mod or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878399165" sldId="2142534756"/>
            <ac:spMk id="6" creationId="{021F895C-DA81-B9E9-BB8E-7807CDC70AFB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878399165" sldId="2142534756"/>
            <ac:spMk id="6" creationId="{A1DB4F86-3F38-B6EE-5E9F-A94D17C56488}"/>
          </ac:spMkLst>
        </pc:spChg>
        <pc:spChg chg="add del mod">
          <ac:chgData name="von Petersdorff, Marleen" userId="1c8ef240-9dfa-4f20-aef3-d0b68404e609" providerId="ADAL" clId="{CB3AAE08-E4BD-3D47-AEF4-8D0F09E5635D}" dt="2023-09-12T13:59:42.898" v="244" actId="6264"/>
          <ac:spMkLst>
            <pc:docMk/>
            <pc:sldMk cId="2878399165" sldId="2142534756"/>
            <ac:spMk id="7" creationId="{0B33DE1F-6F64-1115-F3B0-47FB44F5A1BA}"/>
          </ac:spMkLst>
        </pc:spChg>
        <pc:spChg chg="add del mo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878399165" sldId="2142534756"/>
            <ac:spMk id="7" creationId="{55A3F495-E732-484F-4EE6-A869D311F82A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878399165" sldId="2142534756"/>
            <ac:spMk id="8" creationId="{1496F240-EE69-1D2E-D86E-C92995096731}"/>
          </ac:spMkLst>
        </pc:spChg>
        <pc:spChg chg="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878399165" sldId="2142534756"/>
            <ac:spMk id="9" creationId="{A4ADBC9C-5EA4-28AC-A694-86218A0E2715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878399165" sldId="2142534756"/>
            <ac:spMk id="10" creationId="{D53183EB-15F7-7D33-6BDF-6D29A4F84E98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878399165" sldId="2142534756"/>
            <ac:spMk id="11" creationId="{66738675-26C4-0DDD-AC14-FE794973CDEE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2878399165" sldId="2142534756"/>
            <ac:spMk id="12" creationId="{6C5B84B7-FE42-BF69-FB6B-97CF756EC1FA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878399165" sldId="2142534756"/>
            <ac:spMk id="13" creationId="{ACC813AD-037C-0393-3947-14D0309BE3D9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878399165" sldId="2142534756"/>
            <ac:spMk id="14" creationId="{DDCC500E-8F7B-4BFD-89EE-EF79FF4206CC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878399165" sldId="2142534756"/>
            <ac:spMk id="16" creationId="{315230BA-69D3-1DFB-4CFB-5D8F10EE35E9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2878399165" sldId="2142534756"/>
            <ac:spMk id="17" creationId="{8CBA24FE-23D0-8DBD-8ECB-F761929FFCBE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878399165" sldId="2142534756"/>
            <ac:spMk id="64" creationId="{9EE4FB82-B7C7-6F24-F54E-7361EE933755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878399165" sldId="2142534756"/>
            <ac:spMk id="65" creationId="{48E09C86-4005-F18B-9223-A557279CDD18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878399165" sldId="2142534756"/>
            <ac:spMk id="66" creationId="{E80EB327-8A42-E873-5BCD-AC179718FEBC}"/>
          </ac:spMkLst>
        </pc:spChg>
        <pc:spChg chg="del">
          <ac:chgData name="von Petersdorff, Marleen" userId="1c8ef240-9dfa-4f20-aef3-d0b68404e609" providerId="ADAL" clId="{CB3AAE08-E4BD-3D47-AEF4-8D0F09E5635D}" dt="2023-09-12T13:56:07.910" v="191" actId="6264"/>
          <ac:spMkLst>
            <pc:docMk/>
            <pc:sldMk cId="2878399165" sldId="2142534756"/>
            <ac:spMk id="67" creationId="{879813AF-C43C-B7EF-8EA1-A2AE7A1730DB}"/>
          </ac:spMkLst>
        </pc:spChg>
      </pc:sldChg>
      <pc:sldChg chg="addSp delSp modSp new mod chgLayout">
        <pc:chgData name="von Petersdorff, Marleen" userId="1c8ef240-9dfa-4f20-aef3-d0b68404e609" providerId="ADAL" clId="{CB3AAE08-E4BD-3D47-AEF4-8D0F09E5635D}" dt="2023-09-13T12:25:32.418" v="1225" actId="6264"/>
        <pc:sldMkLst>
          <pc:docMk/>
          <pc:sldMk cId="571827610" sldId="2142534757"/>
        </pc:sldMkLst>
        <pc:spChg chg="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571827610" sldId="2142534757"/>
            <ac:spMk id="2" creationId="{11BA8BBD-1504-729E-004D-B192FCD2CA52}"/>
          </ac:spMkLst>
        </pc:spChg>
        <pc:spChg chg="del">
          <ac:chgData name="von Petersdorff, Marleen" userId="1c8ef240-9dfa-4f20-aef3-d0b68404e609" providerId="ADAL" clId="{CB3AAE08-E4BD-3D47-AEF4-8D0F09E5635D}" dt="2023-09-13T11:41:00.369" v="282" actId="6264"/>
          <ac:spMkLst>
            <pc:docMk/>
            <pc:sldMk cId="571827610" sldId="2142534757"/>
            <ac:spMk id="3" creationId="{A577BA72-558A-7F18-1ED6-79DB0919600D}"/>
          </ac:spMkLst>
        </pc:spChg>
        <pc:spChg chg="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571827610" sldId="2142534757"/>
            <ac:spMk id="4" creationId="{24E359B0-C62A-6899-D6C8-E9102D62718F}"/>
          </ac:spMkLst>
        </pc:spChg>
        <pc:spChg chg="add del mod">
          <ac:chgData name="von Petersdorff, Marleen" userId="1c8ef240-9dfa-4f20-aef3-d0b68404e609" providerId="ADAL" clId="{CB3AAE08-E4BD-3D47-AEF4-8D0F09E5635D}" dt="2023-09-13T11:41:00.369" v="282" actId="6264"/>
          <ac:spMkLst>
            <pc:docMk/>
            <pc:sldMk cId="571827610" sldId="2142534757"/>
            <ac:spMk id="5" creationId="{B953DFDB-0C14-D99D-B48A-1F70C058F51C}"/>
          </ac:spMkLst>
        </pc:spChg>
        <pc:spChg chg="add del mod">
          <ac:chgData name="von Petersdorff, Marleen" userId="1c8ef240-9dfa-4f20-aef3-d0b68404e609" providerId="ADAL" clId="{CB3AAE08-E4BD-3D47-AEF4-8D0F09E5635D}" dt="2023-09-13T11:41:00.369" v="282" actId="6264"/>
          <ac:spMkLst>
            <pc:docMk/>
            <pc:sldMk cId="571827610" sldId="2142534757"/>
            <ac:spMk id="6" creationId="{15B9E7BC-44EC-D678-8641-0F7655BCFC6B}"/>
          </ac:spMkLst>
        </pc:spChg>
        <pc:spChg chg="add del mod or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571827610" sldId="2142534757"/>
            <ac:spMk id="7" creationId="{AAD02C63-5041-0412-CAE6-AC5F3E0B9204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571827610" sldId="2142534757"/>
            <ac:spMk id="8" creationId="{06DC0B7E-9D3C-AF25-F905-3B8796F8B726}"/>
          </ac:spMkLst>
        </pc:spChg>
        <pc:spChg chg="add del mod">
          <ac:chgData name="von Petersdorff, Marleen" userId="1c8ef240-9dfa-4f20-aef3-d0b68404e609" providerId="ADAL" clId="{CB3AAE08-E4BD-3D47-AEF4-8D0F09E5635D}" dt="2023-09-13T12:22:16.281" v="1199" actId="6264"/>
          <ac:spMkLst>
            <pc:docMk/>
            <pc:sldMk cId="571827610" sldId="2142534757"/>
            <ac:spMk id="9" creationId="{37905C9A-ACFE-4006-9500-ACF9B28D3B81}"/>
          </ac:spMkLst>
        </pc:spChg>
        <pc:spChg chg="add del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571827610" sldId="2142534757"/>
            <ac:spMk id="10" creationId="{F5628559-05C0-7B17-A01E-C0D71AEFAF18}"/>
          </ac:spMkLst>
        </pc:spChg>
        <pc:spChg chg="add del mo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571827610" sldId="2142534757"/>
            <ac:spMk id="11" creationId="{7E2C69E4-B7F0-9D09-E438-309ED57EDE7D}"/>
          </ac:spMkLst>
        </pc:spChg>
        <pc:spChg chg="add del mo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571827610" sldId="2142534757"/>
            <ac:spMk id="12" creationId="{6A4325C2-E1E8-0644-7589-A89837D67D41}"/>
          </ac:spMkLst>
        </pc:spChg>
        <pc:spChg chg="add mod ord">
          <ac:chgData name="von Petersdorff, Marleen" userId="1c8ef240-9dfa-4f20-aef3-d0b68404e609" providerId="ADAL" clId="{CB3AAE08-E4BD-3D47-AEF4-8D0F09E5635D}" dt="2023-09-13T12:25:32.418" v="1225" actId="6264"/>
          <ac:spMkLst>
            <pc:docMk/>
            <pc:sldMk cId="571827610" sldId="2142534757"/>
            <ac:spMk id="13" creationId="{81ADADED-F025-618B-6CB8-0F0BE5809DD0}"/>
          </ac:spMkLst>
        </pc:spChg>
      </pc:sldChg>
      <pc:sldChg chg="new del">
        <pc:chgData name="von Petersdorff, Marleen" userId="1c8ef240-9dfa-4f20-aef3-d0b68404e609" providerId="ADAL" clId="{CB3AAE08-E4BD-3D47-AEF4-8D0F09E5635D}" dt="2023-09-12T14:01:20.643" v="258" actId="2696"/>
        <pc:sldMkLst>
          <pc:docMk/>
          <pc:sldMk cId="2061108861" sldId="2142534758"/>
        </pc:sldMkLst>
      </pc:sldChg>
      <pc:sldChg chg="new del">
        <pc:chgData name="von Petersdorff, Marleen" userId="1c8ef240-9dfa-4f20-aef3-d0b68404e609" providerId="ADAL" clId="{CB3AAE08-E4BD-3D47-AEF4-8D0F09E5635D}" dt="2023-09-12T14:01:06.229" v="256" actId="2696"/>
        <pc:sldMkLst>
          <pc:docMk/>
          <pc:sldMk cId="2221348637" sldId="2142534758"/>
        </pc:sldMkLst>
      </pc:sldChg>
      <pc:sldChg chg="new ord">
        <pc:chgData name="von Petersdorff, Marleen" userId="1c8ef240-9dfa-4f20-aef3-d0b68404e609" providerId="ADAL" clId="{CB3AAE08-E4BD-3D47-AEF4-8D0F09E5635D}" dt="2023-09-13T12:27:30.463" v="1238" actId="20578"/>
        <pc:sldMkLst>
          <pc:docMk/>
          <pc:sldMk cId="3125216933" sldId="2142534758"/>
        </pc:sldMkLst>
      </pc:sldChg>
      <pc:sldMasterChg chg="addSldLayout modSldLayout sldLayoutOrd">
        <pc:chgData name="von Petersdorff, Marleen" userId="1c8ef240-9dfa-4f20-aef3-d0b68404e609" providerId="ADAL" clId="{CB3AAE08-E4BD-3D47-AEF4-8D0F09E5635D}" dt="2023-09-14T13:23:58.612" v="1379" actId="732"/>
        <pc:sldMasterMkLst>
          <pc:docMk/>
          <pc:sldMasterMk cId="1053908461" sldId="2147483648"/>
        </pc:sldMasterMkLst>
        <pc:sldLayoutChg chg="addSp delSp modSp mod">
          <pc:chgData name="von Petersdorff, Marleen" userId="1c8ef240-9dfa-4f20-aef3-d0b68404e609" providerId="ADAL" clId="{CB3AAE08-E4BD-3D47-AEF4-8D0F09E5635D}" dt="2023-09-14T13:21:00.459" v="1334" actId="732"/>
          <pc:sldLayoutMkLst>
            <pc:docMk/>
            <pc:sldMasterMk cId="1053908461" sldId="2147483648"/>
            <pc:sldLayoutMk cId="3964727436" sldId="2147483651"/>
          </pc:sldLayoutMkLst>
          <pc:spChg chg="del mod">
            <ac:chgData name="von Petersdorff, Marleen" userId="1c8ef240-9dfa-4f20-aef3-d0b68404e609" providerId="ADAL" clId="{CB3AAE08-E4BD-3D47-AEF4-8D0F09E5635D}" dt="2023-09-14T13:20:51.556" v="1332" actId="478"/>
            <ac:spMkLst>
              <pc:docMk/>
              <pc:sldMasterMk cId="1053908461" sldId="2147483648"/>
              <pc:sldLayoutMk cId="3964727436" sldId="2147483651"/>
              <ac:spMk id="5" creationId="{88C6810C-8533-25C8-4115-AB07B833517F}"/>
            </ac:spMkLst>
          </pc:spChg>
          <pc:spChg chg="add mod">
            <ac:chgData name="von Petersdorff, Marleen" userId="1c8ef240-9dfa-4f20-aef3-d0b68404e609" providerId="ADAL" clId="{CB3AAE08-E4BD-3D47-AEF4-8D0F09E5635D}" dt="2023-09-12T13:42:59.268" v="11"/>
            <ac:spMkLst>
              <pc:docMk/>
              <pc:sldMasterMk cId="1053908461" sldId="2147483648"/>
              <pc:sldLayoutMk cId="3964727436" sldId="2147483651"/>
              <ac:spMk id="8" creationId="{26370F3E-112A-7C62-CAD2-8EB137C58CC0}"/>
            </ac:spMkLst>
          </pc:spChg>
          <pc:spChg chg="add mod">
            <ac:chgData name="von Petersdorff, Marleen" userId="1c8ef240-9dfa-4f20-aef3-d0b68404e609" providerId="ADAL" clId="{CB3AAE08-E4BD-3D47-AEF4-8D0F09E5635D}" dt="2023-09-12T13:42:59.268" v="11"/>
            <ac:spMkLst>
              <pc:docMk/>
              <pc:sldMasterMk cId="1053908461" sldId="2147483648"/>
              <pc:sldLayoutMk cId="3964727436" sldId="2147483651"/>
              <ac:spMk id="10" creationId="{DD8CD835-400A-1FF2-B40F-CA8015EFE3A3}"/>
            </ac:spMkLst>
          </pc:spChg>
          <pc:spChg chg="add mod">
            <ac:chgData name="von Petersdorff, Marleen" userId="1c8ef240-9dfa-4f20-aef3-d0b68404e609" providerId="ADAL" clId="{CB3AAE08-E4BD-3D47-AEF4-8D0F09E5635D}" dt="2023-09-12T13:42:59.268" v="11"/>
            <ac:spMkLst>
              <pc:docMk/>
              <pc:sldMasterMk cId="1053908461" sldId="2147483648"/>
              <pc:sldLayoutMk cId="3964727436" sldId="2147483651"/>
              <ac:spMk id="11" creationId="{577673DB-7114-FFCF-7217-BF3CD2249934}"/>
            </ac:spMkLst>
          </pc:spChg>
          <pc:spChg chg="add mod">
            <ac:chgData name="von Petersdorff, Marleen" userId="1c8ef240-9dfa-4f20-aef3-d0b68404e609" providerId="ADAL" clId="{CB3AAE08-E4BD-3D47-AEF4-8D0F09E5635D}" dt="2023-09-13T11:39:29.430" v="275"/>
            <ac:spMkLst>
              <pc:docMk/>
              <pc:sldMasterMk cId="1053908461" sldId="2147483648"/>
              <pc:sldLayoutMk cId="3964727436" sldId="2147483651"/>
              <ac:spMk id="13" creationId="{39D3FA11-5E7D-BD34-4168-DC14F64CF5D3}"/>
            </ac:spMkLst>
          </pc:spChg>
          <pc:picChg chg="add mod">
            <ac:chgData name="von Petersdorff, Marleen" userId="1c8ef240-9dfa-4f20-aef3-d0b68404e609" providerId="ADAL" clId="{CB3AAE08-E4BD-3D47-AEF4-8D0F09E5635D}" dt="2023-09-13T11:39:29.430" v="275"/>
            <ac:picMkLst>
              <pc:docMk/>
              <pc:sldMasterMk cId="1053908461" sldId="2147483648"/>
              <pc:sldLayoutMk cId="3964727436" sldId="2147483651"/>
              <ac:picMk id="6" creationId="{7F6F11EC-129C-F632-7F6B-27FA149A4495}"/>
            </ac:picMkLst>
          </pc:picChg>
          <pc:picChg chg="del">
            <ac:chgData name="von Petersdorff, Marleen" userId="1c8ef240-9dfa-4f20-aef3-d0b68404e609" providerId="ADAL" clId="{CB3AAE08-E4BD-3D47-AEF4-8D0F09E5635D}" dt="2023-09-12T13:42:58.747" v="10" actId="478"/>
            <ac:picMkLst>
              <pc:docMk/>
              <pc:sldMasterMk cId="1053908461" sldId="2147483648"/>
              <pc:sldLayoutMk cId="3964727436" sldId="2147483651"/>
              <ac:picMk id="6" creationId="{8DEBB384-2BE2-B74A-1E62-579936814A68}"/>
            </ac:picMkLst>
          </pc:picChg>
          <pc:picChg chg="add del mod">
            <ac:chgData name="von Petersdorff, Marleen" userId="1c8ef240-9dfa-4f20-aef3-d0b68404e609" providerId="ADAL" clId="{CB3AAE08-E4BD-3D47-AEF4-8D0F09E5635D}" dt="2023-09-13T11:39:29.089" v="274" actId="478"/>
            <ac:picMkLst>
              <pc:docMk/>
              <pc:sldMasterMk cId="1053908461" sldId="2147483648"/>
              <pc:sldLayoutMk cId="3964727436" sldId="2147483651"/>
              <ac:picMk id="7" creationId="{AADDA103-85B7-E57E-BB58-0315BB3557E6}"/>
            </ac:picMkLst>
          </pc:picChg>
          <pc:picChg chg="add mod modCrop">
            <ac:chgData name="von Petersdorff, Marleen" userId="1c8ef240-9dfa-4f20-aef3-d0b68404e609" providerId="ADAL" clId="{CB3AAE08-E4BD-3D47-AEF4-8D0F09E5635D}" dt="2023-09-14T13:21:00.459" v="1334" actId="732"/>
            <ac:picMkLst>
              <pc:docMk/>
              <pc:sldMasterMk cId="1053908461" sldId="2147483648"/>
              <pc:sldLayoutMk cId="3964727436" sldId="2147483651"/>
              <ac:picMk id="14" creationId="{0B387FFB-AAFF-E2ED-88E6-66508D67E841}"/>
            </ac:picMkLst>
          </pc:picChg>
        </pc:sldLayoutChg>
        <pc:sldLayoutChg chg="addSp delSp modSp mod">
          <pc:chgData name="von Petersdorff, Marleen" userId="1c8ef240-9dfa-4f20-aef3-d0b68404e609" providerId="ADAL" clId="{CB3AAE08-E4BD-3D47-AEF4-8D0F09E5635D}" dt="2023-09-14T13:19:19.618" v="1300" actId="732"/>
          <pc:sldLayoutMkLst>
            <pc:docMk/>
            <pc:sldMasterMk cId="1053908461" sldId="2147483648"/>
            <pc:sldLayoutMk cId="261712451" sldId="2147483660"/>
          </pc:sldLayoutMkLst>
          <pc:spChg chg="del mod">
            <ac:chgData name="von Petersdorff, Marleen" userId="1c8ef240-9dfa-4f20-aef3-d0b68404e609" providerId="ADAL" clId="{CB3AAE08-E4BD-3D47-AEF4-8D0F09E5635D}" dt="2023-09-14T13:19:03.638" v="1293" actId="478"/>
            <ac:spMkLst>
              <pc:docMk/>
              <pc:sldMasterMk cId="1053908461" sldId="2147483648"/>
              <pc:sldLayoutMk cId="261712451" sldId="2147483660"/>
              <ac:spMk id="21" creationId="{4CBACB0C-10A7-67BA-64B8-C545C85FD8E0}"/>
            </ac:spMkLst>
          </pc:spChg>
          <pc:spChg chg="mod">
            <ac:chgData name="von Petersdorff, Marleen" userId="1c8ef240-9dfa-4f20-aef3-d0b68404e609" providerId="ADAL" clId="{CB3AAE08-E4BD-3D47-AEF4-8D0F09E5635D}" dt="2023-09-12T13:57:20.002" v="196" actId="113"/>
            <ac:spMkLst>
              <pc:docMk/>
              <pc:sldMasterMk cId="1053908461" sldId="2147483648"/>
              <pc:sldLayoutMk cId="261712451" sldId="2147483660"/>
              <ac:spMk id="22" creationId="{309794B6-618D-52BD-8408-E26609AE5607}"/>
            </ac:spMkLst>
          </pc:spChg>
          <pc:picChg chg="add mod">
            <ac:chgData name="von Petersdorff, Marleen" userId="1c8ef240-9dfa-4f20-aef3-d0b68404e609" providerId="ADAL" clId="{CB3AAE08-E4BD-3D47-AEF4-8D0F09E5635D}" dt="2023-09-12T13:42:03.609" v="4" actId="14100"/>
            <ac:picMkLst>
              <pc:docMk/>
              <pc:sldMasterMk cId="1053908461" sldId="2147483648"/>
              <pc:sldLayoutMk cId="261712451" sldId="2147483660"/>
              <ac:picMk id="2" creationId="{DAEDE043-19CE-BF4B-84CF-EB4A6B2DF57E}"/>
            </ac:picMkLst>
          </pc:picChg>
          <pc:picChg chg="add mod modCrop">
            <ac:chgData name="von Petersdorff, Marleen" userId="1c8ef240-9dfa-4f20-aef3-d0b68404e609" providerId="ADAL" clId="{CB3AAE08-E4BD-3D47-AEF4-8D0F09E5635D}" dt="2023-09-14T13:19:19.618" v="1300" actId="732"/>
            <ac:picMkLst>
              <pc:docMk/>
              <pc:sldMasterMk cId="1053908461" sldId="2147483648"/>
              <pc:sldLayoutMk cId="261712451" sldId="2147483660"/>
              <ac:picMk id="4" creationId="{8CDA2CB9-CFBC-8B56-1701-B0A416D5F501}"/>
            </ac:picMkLst>
          </pc:picChg>
          <pc:picChg chg="del">
            <ac:chgData name="von Petersdorff, Marleen" userId="1c8ef240-9dfa-4f20-aef3-d0b68404e609" providerId="ADAL" clId="{CB3AAE08-E4BD-3D47-AEF4-8D0F09E5635D}" dt="2023-09-12T13:41:18.194" v="1" actId="478"/>
            <ac:picMkLst>
              <pc:docMk/>
              <pc:sldMasterMk cId="1053908461" sldId="2147483648"/>
              <pc:sldLayoutMk cId="261712451" sldId="2147483660"/>
              <ac:picMk id="26" creationId="{EE222AA5-BC04-5D29-CBA2-AB2C920D2FD3}"/>
            </ac:picMkLst>
          </pc:picChg>
        </pc:sldLayoutChg>
        <pc:sldLayoutChg chg="addSp delSp modSp mod">
          <pc:chgData name="von Petersdorff, Marleen" userId="1c8ef240-9dfa-4f20-aef3-d0b68404e609" providerId="ADAL" clId="{CB3AAE08-E4BD-3D47-AEF4-8D0F09E5635D}" dt="2023-09-14T13:23:58.612" v="1379" actId="732"/>
          <pc:sldLayoutMkLst>
            <pc:docMk/>
            <pc:sldMasterMk cId="1053908461" sldId="2147483648"/>
            <pc:sldLayoutMk cId="358620685" sldId="2147483666"/>
          </pc:sldLayoutMkLst>
          <pc:spChg chg="del mod">
            <ac:chgData name="von Petersdorff, Marleen" userId="1c8ef240-9dfa-4f20-aef3-d0b68404e609" providerId="ADAL" clId="{CB3AAE08-E4BD-3D47-AEF4-8D0F09E5635D}" dt="2023-09-14T13:23:50.030" v="1377" actId="478"/>
            <ac:spMkLst>
              <pc:docMk/>
              <pc:sldMasterMk cId="1053908461" sldId="2147483648"/>
              <pc:sldLayoutMk cId="358620685" sldId="2147483666"/>
              <ac:spMk id="5" creationId="{D1F91347-8EA8-007F-4AF5-469051ADD02F}"/>
            </ac:spMkLst>
          </pc:spChg>
          <pc:picChg chg="add mod modCrop">
            <ac:chgData name="von Petersdorff, Marleen" userId="1c8ef240-9dfa-4f20-aef3-d0b68404e609" providerId="ADAL" clId="{CB3AAE08-E4BD-3D47-AEF4-8D0F09E5635D}" dt="2023-09-14T13:23:58.612" v="1379" actId="732"/>
            <ac:picMkLst>
              <pc:docMk/>
              <pc:sldMasterMk cId="1053908461" sldId="2147483648"/>
              <pc:sldLayoutMk cId="358620685" sldId="2147483666"/>
              <ac:picMk id="3" creationId="{8E0548A5-6DA6-39A2-63F9-1E93769A5936}"/>
            </ac:picMkLst>
          </pc:picChg>
        </pc:sldLayoutChg>
        <pc:sldLayoutChg chg="addSp delSp modSp mod">
          <pc:chgData name="von Petersdorff, Marleen" userId="1c8ef240-9dfa-4f20-aef3-d0b68404e609" providerId="ADAL" clId="{CB3AAE08-E4BD-3D47-AEF4-8D0F09E5635D}" dt="2023-09-13T11:47:04.658" v="385" actId="478"/>
          <pc:sldLayoutMkLst>
            <pc:docMk/>
            <pc:sldMasterMk cId="1053908461" sldId="2147483648"/>
            <pc:sldLayoutMk cId="3920289698" sldId="2147483668"/>
          </pc:sldLayoutMkLst>
          <pc:spChg chg="add del mod">
            <ac:chgData name="von Petersdorff, Marleen" userId="1c8ef240-9dfa-4f20-aef3-d0b68404e609" providerId="ADAL" clId="{CB3AAE08-E4BD-3D47-AEF4-8D0F09E5635D}" dt="2023-09-13T11:46:30.541" v="376" actId="478"/>
            <ac:spMkLst>
              <pc:docMk/>
              <pc:sldMasterMk cId="1053908461" sldId="2147483648"/>
              <pc:sldLayoutMk cId="3920289698" sldId="2147483668"/>
              <ac:spMk id="5" creationId="{EA118263-8011-5079-2B3D-651CBD95682A}"/>
            </ac:spMkLst>
          </pc:spChg>
          <pc:spChg chg="add del mod">
            <ac:chgData name="von Petersdorff, Marleen" userId="1c8ef240-9dfa-4f20-aef3-d0b68404e609" providerId="ADAL" clId="{CB3AAE08-E4BD-3D47-AEF4-8D0F09E5635D}" dt="2023-09-13T11:47:04.658" v="385" actId="478"/>
            <ac:spMkLst>
              <pc:docMk/>
              <pc:sldMasterMk cId="1053908461" sldId="2147483648"/>
              <pc:sldLayoutMk cId="3920289698" sldId="2147483668"/>
              <ac:spMk id="9" creationId="{484D8AEB-F577-32F6-9BCE-DEBB3C82B46C}"/>
            </ac:spMkLst>
          </pc:spChg>
          <pc:spChg chg="add mod">
            <ac:chgData name="von Petersdorff, Marleen" userId="1c8ef240-9dfa-4f20-aef3-d0b68404e609" providerId="ADAL" clId="{CB3AAE08-E4BD-3D47-AEF4-8D0F09E5635D}" dt="2023-09-13T11:47:00.991" v="384"/>
            <ac:spMkLst>
              <pc:docMk/>
              <pc:sldMasterMk cId="1053908461" sldId="2147483648"/>
              <pc:sldLayoutMk cId="3920289698" sldId="2147483668"/>
              <ac:spMk id="11" creationId="{776AE71A-5D20-190B-71B6-893B392E5CF0}"/>
            </ac:spMkLst>
          </pc:spChg>
          <pc:spChg chg="del mod">
            <ac:chgData name="von Petersdorff, Marleen" userId="1c8ef240-9dfa-4f20-aef3-d0b68404e609" providerId="ADAL" clId="{CB3AAE08-E4BD-3D47-AEF4-8D0F09E5635D}" dt="2023-09-13T11:46:28.185" v="374" actId="478"/>
            <ac:spMkLst>
              <pc:docMk/>
              <pc:sldMasterMk cId="1053908461" sldId="2147483648"/>
              <pc:sldLayoutMk cId="3920289698" sldId="2147483668"/>
              <ac:spMk id="26" creationId="{859433A9-2169-9F80-A75E-D7E194E200CD}"/>
            </ac:spMkLst>
          </pc:spChg>
          <pc:cxnChg chg="del mod">
            <ac:chgData name="von Petersdorff, Marleen" userId="1c8ef240-9dfa-4f20-aef3-d0b68404e609" providerId="ADAL" clId="{CB3AAE08-E4BD-3D47-AEF4-8D0F09E5635D}" dt="2023-09-12T13:50:13.223" v="109" actId="478"/>
            <ac:cxnSpMkLst>
              <pc:docMk/>
              <pc:sldMasterMk cId="1053908461" sldId="2147483648"/>
              <pc:sldLayoutMk cId="3920289698" sldId="2147483668"/>
              <ac:cxnSpMk id="5" creationId="{EBC92910-756A-4AEE-D8B6-2721C700D764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3T11:46:20.551" v="371" actId="478"/>
          <pc:sldLayoutMkLst>
            <pc:docMk/>
            <pc:sldMasterMk cId="1053908461" sldId="2147483648"/>
            <pc:sldLayoutMk cId="1216893071" sldId="2147483669"/>
          </pc:sldLayoutMkLst>
          <pc:spChg chg="add mod">
            <ac:chgData name="von Petersdorff, Marleen" userId="1c8ef240-9dfa-4f20-aef3-d0b68404e609" providerId="ADAL" clId="{CB3AAE08-E4BD-3D47-AEF4-8D0F09E5635D}" dt="2023-09-13T11:46:18.490" v="370"/>
            <ac:spMkLst>
              <pc:docMk/>
              <pc:sldMasterMk cId="1053908461" sldId="2147483648"/>
              <pc:sldLayoutMk cId="1216893071" sldId="2147483669"/>
              <ac:spMk id="2" creationId="{6F39335D-B6D1-2AD3-5D07-EC54A89E875C}"/>
            </ac:spMkLst>
          </pc:spChg>
          <pc:spChg chg="del">
            <ac:chgData name="von Petersdorff, Marleen" userId="1c8ef240-9dfa-4f20-aef3-d0b68404e609" providerId="ADAL" clId="{CB3AAE08-E4BD-3D47-AEF4-8D0F09E5635D}" dt="2023-09-12T13:58:09.241" v="204" actId="478"/>
            <ac:spMkLst>
              <pc:docMk/>
              <pc:sldMasterMk cId="1053908461" sldId="2147483648"/>
              <pc:sldLayoutMk cId="1216893071" sldId="2147483669"/>
              <ac:spMk id="2" creationId="{CDA3F424-1C03-C3CC-63FC-2C4947ACF86D}"/>
            </ac:spMkLst>
          </pc:spChg>
          <pc:spChg chg="add del mod">
            <ac:chgData name="von Petersdorff, Marleen" userId="1c8ef240-9dfa-4f20-aef3-d0b68404e609" providerId="ADAL" clId="{CB3AAE08-E4BD-3D47-AEF4-8D0F09E5635D}" dt="2023-09-13T11:46:20.551" v="371" actId="478"/>
            <ac:spMkLst>
              <pc:docMk/>
              <pc:sldMasterMk cId="1053908461" sldId="2147483648"/>
              <pc:sldLayoutMk cId="1216893071" sldId="2147483669"/>
              <ac:spMk id="6" creationId="{ACD453DF-66DE-C005-3F61-A2FEBD01B1A9}"/>
            </ac:spMkLst>
          </pc:spChg>
          <pc:spChg chg="add del mod">
            <ac:chgData name="von Petersdorff, Marleen" userId="1c8ef240-9dfa-4f20-aef3-d0b68404e609" providerId="ADAL" clId="{CB3AAE08-E4BD-3D47-AEF4-8D0F09E5635D}" dt="2023-09-13T11:46:18.163" v="369" actId="478"/>
            <ac:spMkLst>
              <pc:docMk/>
              <pc:sldMasterMk cId="1053908461" sldId="2147483648"/>
              <pc:sldLayoutMk cId="1216893071" sldId="2147483669"/>
              <ac:spMk id="13" creationId="{60E77B59-AF5F-925A-1A27-044860F0AA5A}"/>
            </ac:spMkLst>
          </pc:spChg>
          <pc:cxnChg chg="del">
            <ac:chgData name="von Petersdorff, Marleen" userId="1c8ef240-9dfa-4f20-aef3-d0b68404e609" providerId="ADAL" clId="{CB3AAE08-E4BD-3D47-AEF4-8D0F09E5635D}" dt="2023-09-12T13:50:20.664" v="111" actId="478"/>
            <ac:cxnSpMkLst>
              <pc:docMk/>
              <pc:sldMasterMk cId="1053908461" sldId="2147483648"/>
              <pc:sldLayoutMk cId="1216893071" sldId="2147483669"/>
              <ac:cxnSpMk id="6" creationId="{C0B00883-283B-CEC7-30C3-E7C97F507C41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3T11:45:38.008" v="353" actId="478"/>
          <pc:sldLayoutMkLst>
            <pc:docMk/>
            <pc:sldMasterMk cId="1053908461" sldId="2147483648"/>
            <pc:sldLayoutMk cId="798164865" sldId="2147483670"/>
          </pc:sldLayoutMkLst>
          <pc:spChg chg="add mod">
            <ac:chgData name="von Petersdorff, Marleen" userId="1c8ef240-9dfa-4f20-aef3-d0b68404e609" providerId="ADAL" clId="{CB3AAE08-E4BD-3D47-AEF4-8D0F09E5635D}" dt="2023-09-13T11:45:30.413" v="352"/>
            <ac:spMkLst>
              <pc:docMk/>
              <pc:sldMasterMk cId="1053908461" sldId="2147483648"/>
              <pc:sldLayoutMk cId="798164865" sldId="2147483670"/>
              <ac:spMk id="4" creationId="{90709C1F-AA15-F7DD-6B24-450BD492C9E7}"/>
            </ac:spMkLst>
          </pc:spChg>
          <pc:spChg chg="del">
            <ac:chgData name="von Petersdorff, Marleen" userId="1c8ef240-9dfa-4f20-aef3-d0b68404e609" providerId="ADAL" clId="{CB3AAE08-E4BD-3D47-AEF4-8D0F09E5635D}" dt="2023-09-12T13:58:28.424" v="218" actId="478"/>
            <ac:spMkLst>
              <pc:docMk/>
              <pc:sldMasterMk cId="1053908461" sldId="2147483648"/>
              <pc:sldLayoutMk cId="798164865" sldId="2147483670"/>
              <ac:spMk id="8" creationId="{515455A7-7AE6-D9A5-302B-104A37B776D8}"/>
            </ac:spMkLst>
          </pc:spChg>
          <pc:spChg chg="add del mod">
            <ac:chgData name="von Petersdorff, Marleen" userId="1c8ef240-9dfa-4f20-aef3-d0b68404e609" providerId="ADAL" clId="{CB3AAE08-E4BD-3D47-AEF4-8D0F09E5635D}" dt="2023-09-13T11:45:38.008" v="353" actId="478"/>
            <ac:spMkLst>
              <pc:docMk/>
              <pc:sldMasterMk cId="1053908461" sldId="2147483648"/>
              <pc:sldLayoutMk cId="798164865" sldId="2147483670"/>
              <ac:spMk id="8" creationId="{D6C54085-DF7F-DEEC-C15E-3B5AE474BB23}"/>
            </ac:spMkLst>
          </pc:spChg>
          <pc:spChg chg="add del mod">
            <ac:chgData name="von Petersdorff, Marleen" userId="1c8ef240-9dfa-4f20-aef3-d0b68404e609" providerId="ADAL" clId="{CB3AAE08-E4BD-3D47-AEF4-8D0F09E5635D}" dt="2023-09-13T11:45:30.026" v="351" actId="478"/>
            <ac:spMkLst>
              <pc:docMk/>
              <pc:sldMasterMk cId="1053908461" sldId="2147483648"/>
              <pc:sldLayoutMk cId="798164865" sldId="2147483670"/>
              <ac:spMk id="15" creationId="{27E102BE-96CB-3E47-E07E-5967F526B58E}"/>
            </ac:spMkLst>
          </pc:spChg>
          <pc:spChg chg="mod">
            <ac:chgData name="von Petersdorff, Marleen" userId="1c8ef240-9dfa-4f20-aef3-d0b68404e609" providerId="ADAL" clId="{CB3AAE08-E4BD-3D47-AEF4-8D0F09E5635D}" dt="2023-09-12T13:51:01.638" v="127" actId="207"/>
            <ac:spMkLst>
              <pc:docMk/>
              <pc:sldMasterMk cId="1053908461" sldId="2147483648"/>
              <pc:sldLayoutMk cId="798164865" sldId="2147483670"/>
              <ac:spMk id="24" creationId="{B4B10C46-DE39-9EE3-B439-57DEB94238B0}"/>
            </ac:spMkLst>
          </pc:spChg>
          <pc:spChg chg="mod">
            <ac:chgData name="von Petersdorff, Marleen" userId="1c8ef240-9dfa-4f20-aef3-d0b68404e609" providerId="ADAL" clId="{CB3AAE08-E4BD-3D47-AEF4-8D0F09E5635D}" dt="2023-09-12T13:51:01.638" v="127" actId="207"/>
            <ac:spMkLst>
              <pc:docMk/>
              <pc:sldMasterMk cId="1053908461" sldId="2147483648"/>
              <pc:sldLayoutMk cId="798164865" sldId="2147483670"/>
              <ac:spMk id="25" creationId="{CCB7D69A-3B63-5DC9-F789-5A08761CE7B6}"/>
            </ac:spMkLst>
          </pc:spChg>
          <pc:spChg chg="mod">
            <ac:chgData name="von Petersdorff, Marleen" userId="1c8ef240-9dfa-4f20-aef3-d0b68404e609" providerId="ADAL" clId="{CB3AAE08-E4BD-3D47-AEF4-8D0F09E5635D}" dt="2023-09-12T13:51:01.638" v="127" actId="207"/>
            <ac:spMkLst>
              <pc:docMk/>
              <pc:sldMasterMk cId="1053908461" sldId="2147483648"/>
              <pc:sldLayoutMk cId="798164865" sldId="2147483670"/>
              <ac:spMk id="26" creationId="{F9AEE825-C076-66B1-462D-915CF09655F7}"/>
            </ac:spMkLst>
          </pc:spChg>
          <pc:cxnChg chg="del">
            <ac:chgData name="von Petersdorff, Marleen" userId="1c8ef240-9dfa-4f20-aef3-d0b68404e609" providerId="ADAL" clId="{CB3AAE08-E4BD-3D47-AEF4-8D0F09E5635D}" dt="2023-09-12T13:50:57.175" v="124" actId="478"/>
            <ac:cxnSpMkLst>
              <pc:docMk/>
              <pc:sldMasterMk cId="1053908461" sldId="2147483648"/>
              <pc:sldLayoutMk cId="798164865" sldId="2147483670"/>
              <ac:cxnSpMk id="4" creationId="{4423FEA6-3BAF-DADA-3C4F-118508E10660}"/>
            </ac:cxnSpMkLst>
          </pc:cxnChg>
          <pc:cxnChg chg="del">
            <ac:chgData name="von Petersdorff, Marleen" userId="1c8ef240-9dfa-4f20-aef3-d0b68404e609" providerId="ADAL" clId="{CB3AAE08-E4BD-3D47-AEF4-8D0F09E5635D}" dt="2023-09-12T13:50:58.087" v="125" actId="478"/>
            <ac:cxnSpMkLst>
              <pc:docMk/>
              <pc:sldMasterMk cId="1053908461" sldId="2147483648"/>
              <pc:sldLayoutMk cId="798164865" sldId="2147483670"/>
              <ac:cxnSpMk id="13" creationId="{2DAF2C16-1941-6578-3148-F381E177C121}"/>
            </ac:cxnSpMkLst>
          </pc:cxnChg>
          <pc:cxnChg chg="del">
            <ac:chgData name="von Petersdorff, Marleen" userId="1c8ef240-9dfa-4f20-aef3-d0b68404e609" providerId="ADAL" clId="{CB3AAE08-E4BD-3D47-AEF4-8D0F09E5635D}" dt="2023-09-12T13:50:58.847" v="126" actId="478"/>
            <ac:cxnSpMkLst>
              <pc:docMk/>
              <pc:sldMasterMk cId="1053908461" sldId="2147483648"/>
              <pc:sldLayoutMk cId="798164865" sldId="2147483670"/>
              <ac:cxnSpMk id="14" creationId="{8DA783C0-42BA-6720-93F9-0D8662C8871D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3T11:45:42.731" v="356" actId="478"/>
          <pc:sldLayoutMkLst>
            <pc:docMk/>
            <pc:sldMasterMk cId="1053908461" sldId="2147483648"/>
            <pc:sldLayoutMk cId="1789444323" sldId="2147483671"/>
          </pc:sldLayoutMkLst>
          <pc:spChg chg="add mod">
            <ac:chgData name="von Petersdorff, Marleen" userId="1c8ef240-9dfa-4f20-aef3-d0b68404e609" providerId="ADAL" clId="{CB3AAE08-E4BD-3D47-AEF4-8D0F09E5635D}" dt="2023-09-13T11:45:41.001" v="355"/>
            <ac:spMkLst>
              <pc:docMk/>
              <pc:sldMasterMk cId="1053908461" sldId="2147483648"/>
              <pc:sldLayoutMk cId="1789444323" sldId="2147483671"/>
              <ac:spMk id="7" creationId="{602B97FE-EC7F-262E-E62D-E5A7035754E6}"/>
            </ac:spMkLst>
          </pc:spChg>
          <pc:spChg chg="del">
            <ac:chgData name="von Petersdorff, Marleen" userId="1c8ef240-9dfa-4f20-aef3-d0b68404e609" providerId="ADAL" clId="{CB3AAE08-E4BD-3D47-AEF4-8D0F09E5635D}" dt="2023-09-12T13:58:25.801" v="216" actId="478"/>
            <ac:spMkLst>
              <pc:docMk/>
              <pc:sldMasterMk cId="1053908461" sldId="2147483648"/>
              <pc:sldLayoutMk cId="1789444323" sldId="2147483671"/>
              <ac:spMk id="8" creationId="{CE168A49-C7F9-BB48-5CE0-659637910BD6}"/>
            </ac:spMkLst>
          </pc:spChg>
          <pc:spChg chg="add del mod">
            <ac:chgData name="von Petersdorff, Marleen" userId="1c8ef240-9dfa-4f20-aef3-d0b68404e609" providerId="ADAL" clId="{CB3AAE08-E4BD-3D47-AEF4-8D0F09E5635D}" dt="2023-09-13T11:45:42.731" v="356" actId="478"/>
            <ac:spMkLst>
              <pc:docMk/>
              <pc:sldMasterMk cId="1053908461" sldId="2147483648"/>
              <pc:sldLayoutMk cId="1789444323" sldId="2147483671"/>
              <ac:spMk id="8" creationId="{F7844E7C-CCBF-BB3B-7FD4-F212543C7A3F}"/>
            </ac:spMkLst>
          </pc:spChg>
          <pc:spChg chg="add del mod">
            <ac:chgData name="von Petersdorff, Marleen" userId="1c8ef240-9dfa-4f20-aef3-d0b68404e609" providerId="ADAL" clId="{CB3AAE08-E4BD-3D47-AEF4-8D0F09E5635D}" dt="2023-09-13T11:45:40.700" v="354" actId="478"/>
            <ac:spMkLst>
              <pc:docMk/>
              <pc:sldMasterMk cId="1053908461" sldId="2147483648"/>
              <pc:sldLayoutMk cId="1789444323" sldId="2147483671"/>
              <ac:spMk id="13" creationId="{351DC38C-8553-B0A2-696D-1263BF2780C0}"/>
            </ac:spMkLst>
          </pc:spChg>
          <pc:spChg chg="mod">
            <ac:chgData name="von Petersdorff, Marleen" userId="1c8ef240-9dfa-4f20-aef3-d0b68404e609" providerId="ADAL" clId="{CB3AAE08-E4BD-3D47-AEF4-8D0F09E5635D}" dt="2023-09-12T13:50:50.930" v="121" actId="207"/>
            <ac:spMkLst>
              <pc:docMk/>
              <pc:sldMasterMk cId="1053908461" sldId="2147483648"/>
              <pc:sldLayoutMk cId="1789444323" sldId="2147483671"/>
              <ac:spMk id="15" creationId="{E522C33E-E6B7-E2C9-5DF7-EEB1425E7EA3}"/>
            </ac:spMkLst>
          </pc:spChg>
          <pc:spChg chg="mod">
            <ac:chgData name="von Petersdorff, Marleen" userId="1c8ef240-9dfa-4f20-aef3-d0b68404e609" providerId="ADAL" clId="{CB3AAE08-E4BD-3D47-AEF4-8D0F09E5635D}" dt="2023-09-12T13:50:53.257" v="122" actId="207"/>
            <ac:spMkLst>
              <pc:docMk/>
              <pc:sldMasterMk cId="1053908461" sldId="2147483648"/>
              <pc:sldLayoutMk cId="1789444323" sldId="2147483671"/>
              <ac:spMk id="16" creationId="{BA19DC52-F112-465C-9969-DDDE76B10A06}"/>
            </ac:spMkLst>
          </pc:spChg>
          <pc:cxnChg chg="del">
            <ac:chgData name="von Petersdorff, Marleen" userId="1c8ef240-9dfa-4f20-aef3-d0b68404e609" providerId="ADAL" clId="{CB3AAE08-E4BD-3D47-AEF4-8D0F09E5635D}" dt="2023-09-12T13:50:48.788" v="120" actId="478"/>
            <ac:cxnSpMkLst>
              <pc:docMk/>
              <pc:sldMasterMk cId="1053908461" sldId="2147483648"/>
              <pc:sldLayoutMk cId="1789444323" sldId="2147483671"/>
              <ac:cxnSpMk id="7" creationId="{050DA8CE-73A1-BEC3-A1B0-F577E47DAA0D}"/>
            </ac:cxnSpMkLst>
          </pc:cxnChg>
          <pc:cxnChg chg="del">
            <ac:chgData name="von Petersdorff, Marleen" userId="1c8ef240-9dfa-4f20-aef3-d0b68404e609" providerId="ADAL" clId="{CB3AAE08-E4BD-3D47-AEF4-8D0F09E5635D}" dt="2023-09-12T13:50:54.881" v="123" actId="478"/>
            <ac:cxnSpMkLst>
              <pc:docMk/>
              <pc:sldMasterMk cId="1053908461" sldId="2147483648"/>
              <pc:sldLayoutMk cId="1789444323" sldId="2147483671"/>
              <ac:cxnSpMk id="9" creationId="{B29A71C9-965F-7826-1C8F-881D9D50577D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3T11:45:22" v="347"/>
          <pc:sldLayoutMkLst>
            <pc:docMk/>
            <pc:sldMasterMk cId="1053908461" sldId="2147483648"/>
            <pc:sldLayoutMk cId="1903279957" sldId="2147483672"/>
          </pc:sldLayoutMkLst>
          <pc:spChg chg="add del mod">
            <ac:chgData name="von Petersdorff, Marleen" userId="1c8ef240-9dfa-4f20-aef3-d0b68404e609" providerId="ADAL" clId="{CB3AAE08-E4BD-3D47-AEF4-8D0F09E5635D}" dt="2023-09-13T11:45:21.370" v="346" actId="478"/>
            <ac:spMkLst>
              <pc:docMk/>
              <pc:sldMasterMk cId="1053908461" sldId="2147483648"/>
              <pc:sldLayoutMk cId="1903279957" sldId="2147483672"/>
              <ac:spMk id="3" creationId="{3C3191F9-3A2A-C1F1-36A8-FC991F301C56}"/>
            </ac:spMkLst>
          </pc:spChg>
          <pc:spChg chg="add mod">
            <ac:chgData name="von Petersdorff, Marleen" userId="1c8ef240-9dfa-4f20-aef3-d0b68404e609" providerId="ADAL" clId="{CB3AAE08-E4BD-3D47-AEF4-8D0F09E5635D}" dt="2023-09-13T11:42:00.520" v="291"/>
            <ac:spMkLst>
              <pc:docMk/>
              <pc:sldMasterMk cId="1053908461" sldId="2147483648"/>
              <pc:sldLayoutMk cId="1903279957" sldId="2147483672"/>
              <ac:spMk id="5" creationId="{78729911-DAEA-032C-EC91-87ED2BF760CE}"/>
            </ac:spMkLst>
          </pc:spChg>
          <pc:spChg chg="add mod">
            <ac:chgData name="von Petersdorff, Marleen" userId="1c8ef240-9dfa-4f20-aef3-d0b68404e609" providerId="ADAL" clId="{CB3AAE08-E4BD-3D47-AEF4-8D0F09E5635D}" dt="2023-09-13T11:42:18.645" v="293"/>
            <ac:spMkLst>
              <pc:docMk/>
              <pc:sldMasterMk cId="1053908461" sldId="2147483648"/>
              <pc:sldLayoutMk cId="1903279957" sldId="2147483672"/>
              <ac:spMk id="6" creationId="{3302C670-4475-90E7-76FA-6152B7DE81B6}"/>
            </ac:spMkLst>
          </pc:spChg>
          <pc:spChg chg="add mod">
            <ac:chgData name="von Petersdorff, Marleen" userId="1c8ef240-9dfa-4f20-aef3-d0b68404e609" providerId="ADAL" clId="{CB3AAE08-E4BD-3D47-AEF4-8D0F09E5635D}" dt="2023-09-13T11:42:18.645" v="293"/>
            <ac:spMkLst>
              <pc:docMk/>
              <pc:sldMasterMk cId="1053908461" sldId="2147483648"/>
              <pc:sldLayoutMk cId="1903279957" sldId="2147483672"/>
              <ac:spMk id="9" creationId="{2F35502E-1159-01B7-3914-D7556E31DB09}"/>
            </ac:spMkLst>
          </pc:spChg>
          <pc:spChg chg="del">
            <ac:chgData name="von Petersdorff, Marleen" userId="1c8ef240-9dfa-4f20-aef3-d0b68404e609" providerId="ADAL" clId="{CB3AAE08-E4BD-3D47-AEF4-8D0F09E5635D}" dt="2023-09-12T13:58:33.491" v="222" actId="478"/>
            <ac:spMkLst>
              <pc:docMk/>
              <pc:sldMasterMk cId="1053908461" sldId="2147483648"/>
              <pc:sldLayoutMk cId="1903279957" sldId="2147483672"/>
              <ac:spMk id="9" creationId="{F3F9D4E1-95F5-31CA-1E77-51D20C951172}"/>
            </ac:spMkLst>
          </pc:spChg>
          <pc:spChg chg="del">
            <ac:chgData name="von Petersdorff, Marleen" userId="1c8ef240-9dfa-4f20-aef3-d0b68404e609" providerId="ADAL" clId="{CB3AAE08-E4BD-3D47-AEF4-8D0F09E5635D}" dt="2023-09-13T11:42:00.141" v="290" actId="478"/>
            <ac:spMkLst>
              <pc:docMk/>
              <pc:sldMasterMk cId="1053908461" sldId="2147483648"/>
              <pc:sldLayoutMk cId="1903279957" sldId="2147483672"/>
              <ac:spMk id="11" creationId="{5E2B1B69-B267-1974-5215-A5A04DC03B69}"/>
            </ac:spMkLst>
          </pc:spChg>
          <pc:spChg chg="add mod">
            <ac:chgData name="von Petersdorff, Marleen" userId="1c8ef240-9dfa-4f20-aef3-d0b68404e609" providerId="ADAL" clId="{CB3AAE08-E4BD-3D47-AEF4-8D0F09E5635D}" dt="2023-09-13T11:42:18.645" v="293"/>
            <ac:spMkLst>
              <pc:docMk/>
              <pc:sldMasterMk cId="1053908461" sldId="2147483648"/>
              <pc:sldLayoutMk cId="1903279957" sldId="2147483672"/>
              <ac:spMk id="12" creationId="{5551F820-F2E1-B34F-EF8A-9F1C4DC68392}"/>
            </ac:spMkLst>
          </pc:spChg>
          <pc:spChg chg="del mod">
            <ac:chgData name="von Petersdorff, Marleen" userId="1c8ef240-9dfa-4f20-aef3-d0b68404e609" providerId="ADAL" clId="{CB3AAE08-E4BD-3D47-AEF4-8D0F09E5635D}" dt="2023-09-13T11:45:21.370" v="346" actId="478"/>
            <ac:spMkLst>
              <pc:docMk/>
              <pc:sldMasterMk cId="1053908461" sldId="2147483648"/>
              <pc:sldLayoutMk cId="1903279957" sldId="2147483672"/>
              <ac:spMk id="13" creationId="{983BBD3A-2625-19E5-B687-4593E6875BC1}"/>
            </ac:spMkLst>
          </pc:spChg>
          <pc:spChg chg="add mod">
            <ac:chgData name="von Petersdorff, Marleen" userId="1c8ef240-9dfa-4f20-aef3-d0b68404e609" providerId="ADAL" clId="{CB3AAE08-E4BD-3D47-AEF4-8D0F09E5635D}" dt="2023-09-13T11:42:18.645" v="293"/>
            <ac:spMkLst>
              <pc:docMk/>
              <pc:sldMasterMk cId="1053908461" sldId="2147483648"/>
              <pc:sldLayoutMk cId="1903279957" sldId="2147483672"/>
              <ac:spMk id="15" creationId="{C0993F1E-C52C-EF44-DA6E-A6EE2BAD13A0}"/>
            </ac:spMkLst>
          </pc:spChg>
          <pc:spChg chg="add mod">
            <ac:chgData name="von Petersdorff, Marleen" userId="1c8ef240-9dfa-4f20-aef3-d0b68404e609" providerId="ADAL" clId="{CB3AAE08-E4BD-3D47-AEF4-8D0F09E5635D}" dt="2023-09-13T11:45:22" v="347"/>
            <ac:spMkLst>
              <pc:docMk/>
              <pc:sldMasterMk cId="1053908461" sldId="2147483648"/>
              <pc:sldLayoutMk cId="1903279957" sldId="2147483672"/>
              <ac:spMk id="16" creationId="{D691A28F-9F83-200E-C4A0-4A99DC0C8668}"/>
            </ac:spMkLst>
          </pc:spChg>
          <pc:spChg chg="add mod">
            <ac:chgData name="von Petersdorff, Marleen" userId="1c8ef240-9dfa-4f20-aef3-d0b68404e609" providerId="ADAL" clId="{CB3AAE08-E4BD-3D47-AEF4-8D0F09E5635D}" dt="2023-09-13T11:45:22" v="347"/>
            <ac:spMkLst>
              <pc:docMk/>
              <pc:sldMasterMk cId="1053908461" sldId="2147483648"/>
              <pc:sldLayoutMk cId="1903279957" sldId="2147483672"/>
              <ac:spMk id="17" creationId="{FCDFE750-E1FE-017E-5646-74075A9E0CF3}"/>
            </ac:spMkLst>
          </pc:spChg>
          <pc:cxnChg chg="del">
            <ac:chgData name="von Petersdorff, Marleen" userId="1c8ef240-9dfa-4f20-aef3-d0b68404e609" providerId="ADAL" clId="{CB3AAE08-E4BD-3D47-AEF4-8D0F09E5635D}" dt="2023-09-12T13:51:07.596" v="129" actId="478"/>
            <ac:cxnSpMkLst>
              <pc:docMk/>
              <pc:sldMasterMk cId="1053908461" sldId="2147483648"/>
              <pc:sldLayoutMk cId="1903279957" sldId="2147483672"/>
              <ac:cxnSpMk id="5" creationId="{CB3900B5-59E1-BFB7-7ABD-974039B81AED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3T11:45:00.782" v="343"/>
          <pc:sldLayoutMkLst>
            <pc:docMk/>
            <pc:sldMasterMk cId="1053908461" sldId="2147483648"/>
            <pc:sldLayoutMk cId="2536366021" sldId="2147483673"/>
          </pc:sldLayoutMkLst>
          <pc:spChg chg="add mod">
            <ac:chgData name="von Petersdorff, Marleen" userId="1c8ef240-9dfa-4f20-aef3-d0b68404e609" providerId="ADAL" clId="{CB3AAE08-E4BD-3D47-AEF4-8D0F09E5635D}" dt="2023-09-13T11:45:00.782" v="343"/>
            <ac:spMkLst>
              <pc:docMk/>
              <pc:sldMasterMk cId="1053908461" sldId="2147483648"/>
              <pc:sldLayoutMk cId="2536366021" sldId="2147483673"/>
              <ac:spMk id="6" creationId="{1CBA1E6D-27CB-04D7-AFEF-890E5EB1B512}"/>
            </ac:spMkLst>
          </pc:spChg>
          <pc:spChg chg="del">
            <ac:chgData name="von Petersdorff, Marleen" userId="1c8ef240-9dfa-4f20-aef3-d0b68404e609" providerId="ADAL" clId="{CB3AAE08-E4BD-3D47-AEF4-8D0F09E5635D}" dt="2023-09-12T13:58:55.161" v="227" actId="478"/>
            <ac:spMkLst>
              <pc:docMk/>
              <pc:sldMasterMk cId="1053908461" sldId="2147483648"/>
              <pc:sldLayoutMk cId="2536366021" sldId="2147483673"/>
              <ac:spMk id="6" creationId="{9C07D452-0F0A-04AB-169F-847540B7E30E}"/>
            </ac:spMkLst>
          </pc:spChg>
          <pc:spChg chg="add del mod">
            <ac:chgData name="von Petersdorff, Marleen" userId="1c8ef240-9dfa-4f20-aef3-d0b68404e609" providerId="ADAL" clId="{CB3AAE08-E4BD-3D47-AEF4-8D0F09E5635D}" dt="2023-09-13T11:45:00.403" v="342" actId="478"/>
            <ac:spMkLst>
              <pc:docMk/>
              <pc:sldMasterMk cId="1053908461" sldId="2147483648"/>
              <pc:sldLayoutMk cId="2536366021" sldId="2147483673"/>
              <ac:spMk id="15" creationId="{9EDA8D25-DEB3-3BB3-8D9E-4ECBE1F0F0B2}"/>
            </ac:spMkLst>
          </pc:spChg>
          <pc:cxnChg chg="del">
            <ac:chgData name="von Petersdorff, Marleen" userId="1c8ef240-9dfa-4f20-aef3-d0b68404e609" providerId="ADAL" clId="{CB3AAE08-E4BD-3D47-AEF4-8D0F09E5635D}" dt="2023-09-12T13:51:17.166" v="132" actId="478"/>
            <ac:cxnSpMkLst>
              <pc:docMk/>
              <pc:sldMasterMk cId="1053908461" sldId="2147483648"/>
              <pc:sldLayoutMk cId="2536366021" sldId="2147483673"/>
              <ac:cxnSpMk id="8" creationId="{6B0B77AF-57CF-A38B-0676-10F1648FD34E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4T13:23:26.995" v="1370"/>
          <pc:sldLayoutMkLst>
            <pc:docMk/>
            <pc:sldMasterMk cId="1053908461" sldId="2147483648"/>
            <pc:sldLayoutMk cId="4122145170" sldId="2147483674"/>
          </pc:sldLayoutMkLst>
          <pc:spChg chg="del">
            <ac:chgData name="von Petersdorff, Marleen" userId="1c8ef240-9dfa-4f20-aef3-d0b68404e609" providerId="ADAL" clId="{CB3AAE08-E4BD-3D47-AEF4-8D0F09E5635D}" dt="2023-09-14T13:23:26.165" v="1369" actId="478"/>
            <ac:spMkLst>
              <pc:docMk/>
              <pc:sldMasterMk cId="1053908461" sldId="2147483648"/>
              <pc:sldLayoutMk cId="4122145170" sldId="2147483674"/>
              <ac:spMk id="6" creationId="{D9CBAAC0-C0E1-751E-712D-1068EE4995A0}"/>
            </ac:spMkLst>
          </pc:spChg>
          <pc:spChg chg="del">
            <ac:chgData name="von Petersdorff, Marleen" userId="1c8ef240-9dfa-4f20-aef3-d0b68404e609" providerId="ADAL" clId="{CB3AAE08-E4BD-3D47-AEF4-8D0F09E5635D}" dt="2023-09-14T13:23:26.165" v="1369" actId="478"/>
            <ac:spMkLst>
              <pc:docMk/>
              <pc:sldMasterMk cId="1053908461" sldId="2147483648"/>
              <pc:sldLayoutMk cId="4122145170" sldId="2147483674"/>
              <ac:spMk id="8" creationId="{46473C58-BA05-BA11-3762-6222FF2D9F14}"/>
            </ac:spMkLst>
          </pc:spChg>
          <pc:spChg chg="add mod">
            <ac:chgData name="von Petersdorff, Marleen" userId="1c8ef240-9dfa-4f20-aef3-d0b68404e609" providerId="ADAL" clId="{CB3AAE08-E4BD-3D47-AEF4-8D0F09E5635D}" dt="2023-09-13T11:44:36.020" v="329"/>
            <ac:spMkLst>
              <pc:docMk/>
              <pc:sldMasterMk cId="1053908461" sldId="2147483648"/>
              <pc:sldLayoutMk cId="4122145170" sldId="2147483674"/>
              <ac:spMk id="9" creationId="{0654AEE1-E6B7-9D2A-0C71-1F5C503F8F44}"/>
            </ac:spMkLst>
          </pc:spChg>
          <pc:spChg chg="mod">
            <ac:chgData name="von Petersdorff, Marleen" userId="1c8ef240-9dfa-4f20-aef3-d0b68404e609" providerId="ADAL" clId="{CB3AAE08-E4BD-3D47-AEF4-8D0F09E5635D}" dt="2023-09-12T13:53:51.056" v="159" actId="20577"/>
            <ac:spMkLst>
              <pc:docMk/>
              <pc:sldMasterMk cId="1053908461" sldId="2147483648"/>
              <pc:sldLayoutMk cId="4122145170" sldId="2147483674"/>
              <ac:spMk id="10" creationId="{39326090-B8B5-DDF0-999C-D3FF69021538}"/>
            </ac:spMkLst>
          </pc:spChg>
          <pc:spChg chg="add del mod">
            <ac:chgData name="von Petersdorff, Marleen" userId="1c8ef240-9dfa-4f20-aef3-d0b68404e609" providerId="ADAL" clId="{CB3AAE08-E4BD-3D47-AEF4-8D0F09E5635D}" dt="2023-09-13T11:44:35.718" v="328" actId="478"/>
            <ac:spMkLst>
              <pc:docMk/>
              <pc:sldMasterMk cId="1053908461" sldId="2147483648"/>
              <pc:sldLayoutMk cId="4122145170" sldId="2147483674"/>
              <ac:spMk id="16" creationId="{2444B0EA-E34B-3716-9ACF-D934163E4404}"/>
            </ac:spMkLst>
          </pc:spChg>
          <pc:spChg chg="del">
            <ac:chgData name="von Petersdorff, Marleen" userId="1c8ef240-9dfa-4f20-aef3-d0b68404e609" providerId="ADAL" clId="{CB3AAE08-E4BD-3D47-AEF4-8D0F09E5635D}" dt="2023-09-12T13:59:24.477" v="240" actId="478"/>
            <ac:spMkLst>
              <pc:docMk/>
              <pc:sldMasterMk cId="1053908461" sldId="2147483648"/>
              <pc:sldLayoutMk cId="4122145170" sldId="2147483674"/>
              <ac:spMk id="18" creationId="{B98C9F63-27D2-20CA-881C-2446C292402D}"/>
            </ac:spMkLst>
          </pc:spChg>
          <pc:spChg chg="add mod">
            <ac:chgData name="von Petersdorff, Marleen" userId="1c8ef240-9dfa-4f20-aef3-d0b68404e609" providerId="ADAL" clId="{CB3AAE08-E4BD-3D47-AEF4-8D0F09E5635D}" dt="2023-09-14T13:23:26.995" v="1370"/>
            <ac:spMkLst>
              <pc:docMk/>
              <pc:sldMasterMk cId="1053908461" sldId="2147483648"/>
              <pc:sldLayoutMk cId="4122145170" sldId="2147483674"/>
              <ac:spMk id="18" creationId="{D6BF046F-F959-468B-54F7-21A97DF84FDC}"/>
            </ac:spMkLst>
          </pc:spChg>
          <pc:picChg chg="mod">
            <ac:chgData name="von Petersdorff, Marleen" userId="1c8ef240-9dfa-4f20-aef3-d0b68404e609" providerId="ADAL" clId="{CB3AAE08-E4BD-3D47-AEF4-8D0F09E5635D}" dt="2023-09-12T13:53:36.809" v="148" actId="1076"/>
            <ac:picMkLst>
              <pc:docMk/>
              <pc:sldMasterMk cId="1053908461" sldId="2147483648"/>
              <pc:sldLayoutMk cId="4122145170" sldId="2147483674"/>
              <ac:picMk id="11" creationId="{19D47CD8-A85F-A849-33F0-0CE3FC051EF6}"/>
            </ac:picMkLst>
          </pc:picChg>
          <pc:picChg chg="mod">
            <ac:chgData name="von Petersdorff, Marleen" userId="1c8ef240-9dfa-4f20-aef3-d0b68404e609" providerId="ADAL" clId="{CB3AAE08-E4BD-3D47-AEF4-8D0F09E5635D}" dt="2023-09-12T13:53:42.581" v="154" actId="1035"/>
            <ac:picMkLst>
              <pc:docMk/>
              <pc:sldMasterMk cId="1053908461" sldId="2147483648"/>
              <pc:sldLayoutMk cId="4122145170" sldId="2147483674"/>
              <ac:picMk id="13" creationId="{05E05062-F9DC-01D2-D694-9E3AF4921811}"/>
            </ac:picMkLst>
          </pc:picChg>
          <pc:picChg chg="mod">
            <ac:chgData name="von Petersdorff, Marleen" userId="1c8ef240-9dfa-4f20-aef3-d0b68404e609" providerId="ADAL" clId="{CB3AAE08-E4BD-3D47-AEF4-8D0F09E5635D}" dt="2023-09-12T13:53:40.071" v="151" actId="1036"/>
            <ac:picMkLst>
              <pc:docMk/>
              <pc:sldMasterMk cId="1053908461" sldId="2147483648"/>
              <pc:sldLayoutMk cId="4122145170" sldId="2147483674"/>
              <ac:picMk id="15" creationId="{222DF0D1-77D7-FCD9-1FDB-093321C760F1}"/>
            </ac:picMkLst>
          </pc:picChg>
          <pc:picChg chg="add mod">
            <ac:chgData name="von Petersdorff, Marleen" userId="1c8ef240-9dfa-4f20-aef3-d0b68404e609" providerId="ADAL" clId="{CB3AAE08-E4BD-3D47-AEF4-8D0F09E5635D}" dt="2023-09-14T13:23:26.995" v="1370"/>
            <ac:picMkLst>
              <pc:docMk/>
              <pc:sldMasterMk cId="1053908461" sldId="2147483648"/>
              <pc:sldLayoutMk cId="4122145170" sldId="2147483674"/>
              <ac:picMk id="16" creationId="{13F3A5E5-20E8-D8F0-4B17-FFDEDB363EC1}"/>
            </ac:picMkLst>
          </pc:picChg>
          <pc:picChg chg="mod">
            <ac:chgData name="von Petersdorff, Marleen" userId="1c8ef240-9dfa-4f20-aef3-d0b68404e609" providerId="ADAL" clId="{CB3AAE08-E4BD-3D47-AEF4-8D0F09E5635D}" dt="2023-09-12T13:52:17.724" v="144" actId="14826"/>
            <ac:picMkLst>
              <pc:docMk/>
              <pc:sldMasterMk cId="1053908461" sldId="2147483648"/>
              <pc:sldLayoutMk cId="4122145170" sldId="2147483674"/>
              <ac:picMk id="17" creationId="{7611CFE6-36BB-4453-4102-E685FB2DC3C4}"/>
            </ac:picMkLst>
          </pc:picChg>
          <pc:cxnChg chg="del">
            <ac:chgData name="von Petersdorff, Marleen" userId="1c8ef240-9dfa-4f20-aef3-d0b68404e609" providerId="ADAL" clId="{CB3AAE08-E4BD-3D47-AEF4-8D0F09E5635D}" dt="2023-09-12T13:51:45.641" v="142" actId="478"/>
            <ac:cxnSpMkLst>
              <pc:docMk/>
              <pc:sldMasterMk cId="1053908461" sldId="2147483648"/>
              <pc:sldLayoutMk cId="4122145170" sldId="2147483674"/>
              <ac:cxnSpMk id="9" creationId="{13D15D71-6C12-FA48-52FB-0E3DE2C6EDC8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3T11:44:49.984" v="338" actId="20577"/>
          <pc:sldLayoutMkLst>
            <pc:docMk/>
            <pc:sldMasterMk cId="1053908461" sldId="2147483648"/>
            <pc:sldLayoutMk cId="2796775831" sldId="2147483675"/>
          </pc:sldLayoutMkLst>
          <pc:spChg chg="del">
            <ac:chgData name="von Petersdorff, Marleen" userId="1c8ef240-9dfa-4f20-aef3-d0b68404e609" providerId="ADAL" clId="{CB3AAE08-E4BD-3D47-AEF4-8D0F09E5635D}" dt="2023-09-12T13:59:06.776" v="235" actId="478"/>
            <ac:spMkLst>
              <pc:docMk/>
              <pc:sldMasterMk cId="1053908461" sldId="2147483648"/>
              <pc:sldLayoutMk cId="2796775831" sldId="2147483675"/>
              <ac:spMk id="8" creationId="{E1ED3535-44EC-7F42-A9E0-D9FCC29B749C}"/>
            </ac:spMkLst>
          </pc:spChg>
          <pc:spChg chg="add mod">
            <ac:chgData name="von Petersdorff, Marleen" userId="1c8ef240-9dfa-4f20-aef3-d0b68404e609" providerId="ADAL" clId="{CB3AAE08-E4BD-3D47-AEF4-8D0F09E5635D}" dt="2023-09-13T11:44:49.984" v="338" actId="20577"/>
            <ac:spMkLst>
              <pc:docMk/>
              <pc:sldMasterMk cId="1053908461" sldId="2147483648"/>
              <pc:sldLayoutMk cId="2796775831" sldId="2147483675"/>
              <ac:spMk id="8" creationId="{F4B3B942-EFEB-A76A-DAB4-312CE566DD7D}"/>
            </ac:spMkLst>
          </pc:spChg>
          <pc:spChg chg="add del mod">
            <ac:chgData name="von Petersdorff, Marleen" userId="1c8ef240-9dfa-4f20-aef3-d0b68404e609" providerId="ADAL" clId="{CB3AAE08-E4BD-3D47-AEF4-8D0F09E5635D}" dt="2023-09-13T11:44:45.057" v="332" actId="478"/>
            <ac:spMkLst>
              <pc:docMk/>
              <pc:sldMasterMk cId="1053908461" sldId="2147483648"/>
              <pc:sldLayoutMk cId="2796775831" sldId="2147483675"/>
              <ac:spMk id="16" creationId="{EE4B8475-FE17-CC73-A551-277258037EFE}"/>
            </ac:spMkLst>
          </pc:spChg>
          <pc:cxnChg chg="del">
            <ac:chgData name="von Petersdorff, Marleen" userId="1c8ef240-9dfa-4f20-aef3-d0b68404e609" providerId="ADAL" clId="{CB3AAE08-E4BD-3D47-AEF4-8D0F09E5635D}" dt="2023-09-12T13:51:33.926" v="138" actId="478"/>
            <ac:cxnSpMkLst>
              <pc:docMk/>
              <pc:sldMasterMk cId="1053908461" sldId="2147483648"/>
              <pc:sldLayoutMk cId="2796775831" sldId="2147483675"/>
              <ac:cxnSpMk id="12" creationId="{47C3307D-45E5-A6A0-A2D9-BA81E5AD59CA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4T13:23:23.549" v="1368"/>
          <pc:sldLayoutMkLst>
            <pc:docMk/>
            <pc:sldMasterMk cId="1053908461" sldId="2147483648"/>
            <pc:sldLayoutMk cId="1357815217" sldId="2147483676"/>
          </pc:sldLayoutMkLst>
          <pc:spChg chg="del mod">
            <ac:chgData name="von Petersdorff, Marleen" userId="1c8ef240-9dfa-4f20-aef3-d0b68404e609" providerId="ADAL" clId="{CB3AAE08-E4BD-3D47-AEF4-8D0F09E5635D}" dt="2023-09-13T11:44:38.148" v="330" actId="478"/>
            <ac:spMkLst>
              <pc:docMk/>
              <pc:sldMasterMk cId="1053908461" sldId="2147483648"/>
              <pc:sldLayoutMk cId="1357815217" sldId="2147483676"/>
              <ac:spMk id="2" creationId="{DD4A6936-02FB-ABC1-A73A-0267A3D2D229}"/>
            </ac:spMkLst>
          </pc:spChg>
          <pc:spChg chg="add mod">
            <ac:chgData name="von Petersdorff, Marleen" userId="1c8ef240-9dfa-4f20-aef3-d0b68404e609" providerId="ADAL" clId="{CB3AAE08-E4BD-3D47-AEF4-8D0F09E5635D}" dt="2023-09-13T11:44:38.537" v="331"/>
            <ac:spMkLst>
              <pc:docMk/>
              <pc:sldMasterMk cId="1053908461" sldId="2147483648"/>
              <pc:sldLayoutMk cId="1357815217" sldId="2147483676"/>
              <ac:spMk id="4" creationId="{2B5A1198-AF5E-44F5-CC43-E8B8E54FF9D2}"/>
            </ac:spMkLst>
          </pc:spChg>
          <pc:spChg chg="del">
            <ac:chgData name="von Petersdorff, Marleen" userId="1c8ef240-9dfa-4f20-aef3-d0b68404e609" providerId="ADAL" clId="{CB3AAE08-E4BD-3D47-AEF4-8D0F09E5635D}" dt="2023-09-14T13:23:23.171" v="1367" actId="478"/>
            <ac:spMkLst>
              <pc:docMk/>
              <pc:sldMasterMk cId="1053908461" sldId="2147483648"/>
              <pc:sldLayoutMk cId="1357815217" sldId="2147483676"/>
              <ac:spMk id="7" creationId="{DDCA8B90-9155-77CA-1349-26F1C535FE5C}"/>
            </ac:spMkLst>
          </pc:spChg>
          <pc:spChg chg="del">
            <ac:chgData name="von Petersdorff, Marleen" userId="1c8ef240-9dfa-4f20-aef3-d0b68404e609" providerId="ADAL" clId="{CB3AAE08-E4BD-3D47-AEF4-8D0F09E5635D}" dt="2023-09-14T13:23:23.171" v="1367" actId="478"/>
            <ac:spMkLst>
              <pc:docMk/>
              <pc:sldMasterMk cId="1053908461" sldId="2147483648"/>
              <pc:sldLayoutMk cId="1357815217" sldId="2147483676"/>
              <ac:spMk id="8" creationId="{E5776C02-FD71-1130-E6D4-3B04EDCE342C}"/>
            </ac:spMkLst>
          </pc:spChg>
          <pc:spChg chg="add mod">
            <ac:chgData name="von Petersdorff, Marleen" userId="1c8ef240-9dfa-4f20-aef3-d0b68404e609" providerId="ADAL" clId="{CB3AAE08-E4BD-3D47-AEF4-8D0F09E5635D}" dt="2023-09-14T13:23:23.549" v="1368"/>
            <ac:spMkLst>
              <pc:docMk/>
              <pc:sldMasterMk cId="1053908461" sldId="2147483648"/>
              <pc:sldLayoutMk cId="1357815217" sldId="2147483676"/>
              <ac:spMk id="14" creationId="{DE952269-387E-A6C4-18F5-5C47CCDCB164}"/>
            </ac:spMkLst>
          </pc:spChg>
          <pc:picChg chg="add mod">
            <ac:chgData name="von Petersdorff, Marleen" userId="1c8ef240-9dfa-4f20-aef3-d0b68404e609" providerId="ADAL" clId="{CB3AAE08-E4BD-3D47-AEF4-8D0F09E5635D}" dt="2023-09-14T13:23:23.549" v="1368"/>
            <ac:picMkLst>
              <pc:docMk/>
              <pc:sldMasterMk cId="1053908461" sldId="2147483648"/>
              <pc:sldLayoutMk cId="1357815217" sldId="2147483676"/>
              <ac:picMk id="2" creationId="{3C1C64F5-490B-F93C-3D6C-5AC6E4D1C462}"/>
            </ac:picMkLst>
          </pc:picChg>
          <pc:cxnChg chg="del">
            <ac:chgData name="von Petersdorff, Marleen" userId="1c8ef240-9dfa-4f20-aef3-d0b68404e609" providerId="ADAL" clId="{CB3AAE08-E4BD-3D47-AEF4-8D0F09E5635D}" dt="2023-09-12T13:51:41.486" v="141" actId="478"/>
            <ac:cxnSpMkLst>
              <pc:docMk/>
              <pc:sldMasterMk cId="1053908461" sldId="2147483648"/>
              <pc:sldLayoutMk cId="1357815217" sldId="2147483676"/>
              <ac:cxnSpMk id="4" creationId="{4D7C38FD-8593-3749-DBA9-FD2A7CF801D7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3T11:44:30.872" v="327" actId="20577"/>
          <pc:sldLayoutMkLst>
            <pc:docMk/>
            <pc:sldMasterMk cId="1053908461" sldId="2147483648"/>
            <pc:sldLayoutMk cId="309847693" sldId="2147483677"/>
          </pc:sldLayoutMkLst>
          <pc:spChg chg="add del mod">
            <ac:chgData name="von Petersdorff, Marleen" userId="1c8ef240-9dfa-4f20-aef3-d0b68404e609" providerId="ADAL" clId="{CB3AAE08-E4BD-3D47-AEF4-8D0F09E5635D}" dt="2023-09-13T11:44:30.872" v="327" actId="20577"/>
            <ac:spMkLst>
              <pc:docMk/>
              <pc:sldMasterMk cId="1053908461" sldId="2147483648"/>
              <pc:sldLayoutMk cId="309847693" sldId="2147483677"/>
              <ac:spMk id="5" creationId="{5C52A32B-AAA7-7875-9E52-6EB7E4A2357C}"/>
            </ac:spMkLst>
          </pc:spChg>
          <pc:spChg chg="mod">
            <ac:chgData name="von Petersdorff, Marleen" userId="1c8ef240-9dfa-4f20-aef3-d0b68404e609" providerId="ADAL" clId="{CB3AAE08-E4BD-3D47-AEF4-8D0F09E5635D}" dt="2023-09-12T13:54:03.766" v="179" actId="20577"/>
            <ac:spMkLst>
              <pc:docMk/>
              <pc:sldMasterMk cId="1053908461" sldId="2147483648"/>
              <pc:sldLayoutMk cId="309847693" sldId="2147483677"/>
              <ac:spMk id="7" creationId="{F75B075E-2B08-002D-08CA-59331A14FA82}"/>
            </ac:spMkLst>
          </pc:spChg>
          <pc:spChg chg="mod">
            <ac:chgData name="von Petersdorff, Marleen" userId="1c8ef240-9dfa-4f20-aef3-d0b68404e609" providerId="ADAL" clId="{CB3AAE08-E4BD-3D47-AEF4-8D0F09E5635D}" dt="2023-09-12T13:53:56.842" v="164" actId="20577"/>
            <ac:spMkLst>
              <pc:docMk/>
              <pc:sldMasterMk cId="1053908461" sldId="2147483648"/>
              <pc:sldLayoutMk cId="309847693" sldId="2147483677"/>
              <ac:spMk id="10" creationId="{39326090-B8B5-DDF0-999C-D3FF69021538}"/>
            </ac:spMkLst>
          </pc:spChg>
          <pc:spChg chg="add del mod">
            <ac:chgData name="von Petersdorff, Marleen" userId="1c8ef240-9dfa-4f20-aef3-d0b68404e609" providerId="ADAL" clId="{CB3AAE08-E4BD-3D47-AEF4-8D0F09E5635D}" dt="2023-09-13T11:44:24.272" v="316" actId="478"/>
            <ac:spMkLst>
              <pc:docMk/>
              <pc:sldMasterMk cId="1053908461" sldId="2147483648"/>
              <pc:sldLayoutMk cId="309847693" sldId="2147483677"/>
              <ac:spMk id="14" creationId="{D0BEB88C-BB2E-6D2E-BB0A-DB20BDF15B29}"/>
            </ac:spMkLst>
          </pc:spChg>
          <pc:spChg chg="add del mod">
            <ac:chgData name="von Petersdorff, Marleen" userId="1c8ef240-9dfa-4f20-aef3-d0b68404e609" providerId="ADAL" clId="{CB3AAE08-E4BD-3D47-AEF4-8D0F09E5635D}" dt="2023-09-13T11:44:28.700" v="320" actId="478"/>
            <ac:spMkLst>
              <pc:docMk/>
              <pc:sldMasterMk cId="1053908461" sldId="2147483648"/>
              <pc:sldLayoutMk cId="309847693" sldId="2147483677"/>
              <ac:spMk id="18" creationId="{60AF96B6-9BCA-3DAC-C196-213404EC9C17}"/>
            </ac:spMkLst>
          </pc:spChg>
          <pc:spChg chg="del">
            <ac:chgData name="von Petersdorff, Marleen" userId="1c8ef240-9dfa-4f20-aef3-d0b68404e609" providerId="ADAL" clId="{CB3AAE08-E4BD-3D47-AEF4-8D0F09E5635D}" dt="2023-09-12T13:59:27.977" v="242" actId="478"/>
            <ac:spMkLst>
              <pc:docMk/>
              <pc:sldMasterMk cId="1053908461" sldId="2147483648"/>
              <pc:sldLayoutMk cId="309847693" sldId="2147483677"/>
              <ac:spMk id="18" creationId="{F80C9A85-811C-9ACC-5684-7D4417BBB91A}"/>
            </ac:spMkLst>
          </pc:spChg>
          <pc:spChg chg="mod">
            <ac:chgData name="von Petersdorff, Marleen" userId="1c8ef240-9dfa-4f20-aef3-d0b68404e609" providerId="ADAL" clId="{CB3AAE08-E4BD-3D47-AEF4-8D0F09E5635D}" dt="2023-09-12T13:53:59.180" v="169" actId="20577"/>
            <ac:spMkLst>
              <pc:docMk/>
              <pc:sldMasterMk cId="1053908461" sldId="2147483648"/>
              <pc:sldLayoutMk cId="309847693" sldId="2147483677"/>
              <ac:spMk id="24" creationId="{94E5AB5E-BE97-17F8-9DE2-0C6DBEBE4A5E}"/>
            </ac:spMkLst>
          </pc:spChg>
          <pc:spChg chg="mod">
            <ac:chgData name="von Petersdorff, Marleen" userId="1c8ef240-9dfa-4f20-aef3-d0b68404e609" providerId="ADAL" clId="{CB3AAE08-E4BD-3D47-AEF4-8D0F09E5635D}" dt="2023-09-12T13:54:01.296" v="174" actId="20577"/>
            <ac:spMkLst>
              <pc:docMk/>
              <pc:sldMasterMk cId="1053908461" sldId="2147483648"/>
              <pc:sldLayoutMk cId="309847693" sldId="2147483677"/>
              <ac:spMk id="28" creationId="{688CF9BC-4F2F-BD79-CC58-0A44E5D48C4B}"/>
            </ac:spMkLst>
          </pc:spChg>
          <pc:cxnChg chg="del">
            <ac:chgData name="von Petersdorff, Marleen" userId="1c8ef240-9dfa-4f20-aef3-d0b68404e609" providerId="ADAL" clId="{CB3AAE08-E4BD-3D47-AEF4-8D0F09E5635D}" dt="2023-09-12T13:51:48.560" v="143" actId="478"/>
            <ac:cxnSpMkLst>
              <pc:docMk/>
              <pc:sldMasterMk cId="1053908461" sldId="2147483648"/>
              <pc:sldLayoutMk cId="309847693" sldId="2147483677"/>
              <ac:cxnSpMk id="5" creationId="{57E397EA-62BE-5B3E-D71D-B658364F64AF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3T12:21:47.263" v="1198"/>
          <pc:sldLayoutMkLst>
            <pc:docMk/>
            <pc:sldMasterMk cId="1053908461" sldId="2147483648"/>
            <pc:sldLayoutMk cId="774683815" sldId="2147483678"/>
          </pc:sldLayoutMkLst>
          <pc:spChg chg="add mod">
            <ac:chgData name="von Petersdorff, Marleen" userId="1c8ef240-9dfa-4f20-aef3-d0b68404e609" providerId="ADAL" clId="{CB3AAE08-E4BD-3D47-AEF4-8D0F09E5635D}" dt="2023-09-12T13:43:42.958" v="19"/>
            <ac:spMkLst>
              <pc:docMk/>
              <pc:sldMasterMk cId="1053908461" sldId="2147483648"/>
              <pc:sldLayoutMk cId="774683815" sldId="2147483678"/>
              <ac:spMk id="3" creationId="{20C4DD2E-1000-7A7F-E070-16B6C37BE11D}"/>
            </ac:spMkLst>
          </pc:spChg>
          <pc:spChg chg="add mod">
            <ac:chgData name="von Petersdorff, Marleen" userId="1c8ef240-9dfa-4f20-aef3-d0b68404e609" providerId="ADAL" clId="{CB3AAE08-E4BD-3D47-AEF4-8D0F09E5635D}" dt="2023-09-12T13:43:42.958" v="19"/>
            <ac:spMkLst>
              <pc:docMk/>
              <pc:sldMasterMk cId="1053908461" sldId="2147483648"/>
              <pc:sldLayoutMk cId="774683815" sldId="2147483678"/>
              <ac:spMk id="6" creationId="{2A841966-7697-82BA-D75D-A6E9C96D8C10}"/>
            </ac:spMkLst>
          </pc:spChg>
          <pc:spChg chg="add mod">
            <ac:chgData name="von Petersdorff, Marleen" userId="1c8ef240-9dfa-4f20-aef3-d0b68404e609" providerId="ADAL" clId="{CB3AAE08-E4BD-3D47-AEF4-8D0F09E5635D}" dt="2023-09-12T13:43:42.958" v="19"/>
            <ac:spMkLst>
              <pc:docMk/>
              <pc:sldMasterMk cId="1053908461" sldId="2147483648"/>
              <pc:sldLayoutMk cId="774683815" sldId="2147483678"/>
              <ac:spMk id="8" creationId="{FEA0CF3B-D9B1-5986-ABF6-057602936650}"/>
            </ac:spMkLst>
          </pc:spChg>
          <pc:spChg chg="add mod">
            <ac:chgData name="von Petersdorff, Marleen" userId="1c8ef240-9dfa-4f20-aef3-d0b68404e609" providerId="ADAL" clId="{CB3AAE08-E4BD-3D47-AEF4-8D0F09E5635D}" dt="2023-09-13T12:21:47.263" v="1198"/>
            <ac:spMkLst>
              <pc:docMk/>
              <pc:sldMasterMk cId="1053908461" sldId="2147483648"/>
              <pc:sldLayoutMk cId="774683815" sldId="2147483678"/>
              <ac:spMk id="12" creationId="{8D8C521B-DAEC-CE07-D03E-4096A0A5AEFA}"/>
            </ac:spMkLst>
          </pc:spChg>
          <pc:spChg chg="mod">
            <ac:chgData name="von Petersdorff, Marleen" userId="1c8ef240-9dfa-4f20-aef3-d0b68404e609" providerId="ADAL" clId="{CB3AAE08-E4BD-3D47-AEF4-8D0F09E5635D}" dt="2023-09-12T13:57:26.627" v="197" actId="113"/>
            <ac:spMkLst>
              <pc:docMk/>
              <pc:sldMasterMk cId="1053908461" sldId="2147483648"/>
              <pc:sldLayoutMk cId="774683815" sldId="2147483678"/>
              <ac:spMk id="13" creationId="{64C51B9D-3359-D4D6-B1FF-E6386FF868DA}"/>
            </ac:spMkLst>
          </pc:spChg>
          <pc:spChg chg="mod">
            <ac:chgData name="von Petersdorff, Marleen" userId="1c8ef240-9dfa-4f20-aef3-d0b68404e609" providerId="ADAL" clId="{CB3AAE08-E4BD-3D47-AEF4-8D0F09E5635D}" dt="2023-09-12T13:55:06.993" v="186" actId="1076"/>
            <ac:spMkLst>
              <pc:docMk/>
              <pc:sldMasterMk cId="1053908461" sldId="2147483648"/>
              <pc:sldLayoutMk cId="774683815" sldId="2147483678"/>
              <ac:spMk id="22" creationId="{FD703777-AD32-B83A-05D9-644E70E78321}"/>
            </ac:spMkLst>
          </pc:spChg>
          <pc:picChg chg="del">
            <ac:chgData name="von Petersdorff, Marleen" userId="1c8ef240-9dfa-4f20-aef3-d0b68404e609" providerId="ADAL" clId="{CB3AAE08-E4BD-3D47-AEF4-8D0F09E5635D}" dt="2023-09-13T12:21:46.883" v="1197" actId="478"/>
            <ac:picMkLst>
              <pc:docMk/>
              <pc:sldMasterMk cId="1053908461" sldId="2147483648"/>
              <pc:sldLayoutMk cId="774683815" sldId="2147483678"/>
              <ac:picMk id="7" creationId="{C0989FEF-C91A-5594-4079-A12CD087AF7A}"/>
            </ac:picMkLst>
          </pc:picChg>
          <pc:picChg chg="mod">
            <ac:chgData name="von Petersdorff, Marleen" userId="1c8ef240-9dfa-4f20-aef3-d0b68404e609" providerId="ADAL" clId="{CB3AAE08-E4BD-3D47-AEF4-8D0F09E5635D}" dt="2023-09-12T13:55:06.993" v="186" actId="1076"/>
            <ac:picMkLst>
              <pc:docMk/>
              <pc:sldMasterMk cId="1053908461" sldId="2147483648"/>
              <pc:sldLayoutMk cId="774683815" sldId="2147483678"/>
              <ac:picMk id="9" creationId="{F221C60F-0EA0-D422-D7D7-12476D9A075B}"/>
            </ac:picMkLst>
          </pc:picChg>
          <pc:picChg chg="add mod">
            <ac:chgData name="von Petersdorff, Marleen" userId="1c8ef240-9dfa-4f20-aef3-d0b68404e609" providerId="ADAL" clId="{CB3AAE08-E4BD-3D47-AEF4-8D0F09E5635D}" dt="2023-09-13T12:21:47.263" v="1198"/>
            <ac:picMkLst>
              <pc:docMk/>
              <pc:sldMasterMk cId="1053908461" sldId="2147483648"/>
              <pc:sldLayoutMk cId="774683815" sldId="2147483678"/>
              <ac:picMk id="11" creationId="{04D5AF3F-D39E-5227-0347-DBAE8674480D}"/>
            </ac:picMkLst>
          </pc:picChg>
        </pc:sldLayoutChg>
        <pc:sldLayoutChg chg="addSp delSp modSp mod">
          <pc:chgData name="von Petersdorff, Marleen" userId="1c8ef240-9dfa-4f20-aef3-d0b68404e609" providerId="ADAL" clId="{CB3AAE08-E4BD-3D47-AEF4-8D0F09E5635D}" dt="2023-09-13T12:26:08.073" v="1227"/>
          <pc:sldLayoutMkLst>
            <pc:docMk/>
            <pc:sldMasterMk cId="1053908461" sldId="2147483648"/>
            <pc:sldLayoutMk cId="1666228590" sldId="2147483679"/>
          </pc:sldLayoutMkLst>
          <pc:spChg chg="add del mod">
            <ac:chgData name="von Petersdorff, Marleen" userId="1c8ef240-9dfa-4f20-aef3-d0b68404e609" providerId="ADAL" clId="{CB3AAE08-E4BD-3D47-AEF4-8D0F09E5635D}" dt="2023-09-13T12:23:52.270" v="1211" actId="1076"/>
            <ac:spMkLst>
              <pc:docMk/>
              <pc:sldMasterMk cId="1053908461" sldId="2147483648"/>
              <pc:sldLayoutMk cId="1666228590" sldId="2147483679"/>
              <ac:spMk id="2" creationId="{5A5BE1C2-5102-31E0-01A3-B016D21FA8C7}"/>
            </ac:spMkLst>
          </pc:spChg>
          <pc:spChg chg="add mod">
            <ac:chgData name="von Petersdorff, Marleen" userId="1c8ef240-9dfa-4f20-aef3-d0b68404e609" providerId="ADAL" clId="{CB3AAE08-E4BD-3D47-AEF4-8D0F09E5635D}" dt="2023-09-13T12:23:32.845" v="1208"/>
            <ac:spMkLst>
              <pc:docMk/>
              <pc:sldMasterMk cId="1053908461" sldId="2147483648"/>
              <pc:sldLayoutMk cId="1666228590" sldId="2147483679"/>
              <ac:spMk id="6" creationId="{9DAD7D4B-7A94-2BF8-F9B7-2DC455920377}"/>
            </ac:spMkLst>
          </pc:spChg>
          <pc:spChg chg="add del mod">
            <ac:chgData name="von Petersdorff, Marleen" userId="1c8ef240-9dfa-4f20-aef3-d0b68404e609" providerId="ADAL" clId="{CB3AAE08-E4BD-3D47-AEF4-8D0F09E5635D}" dt="2023-09-13T12:26:07.668" v="1226" actId="478"/>
            <ac:spMkLst>
              <pc:docMk/>
              <pc:sldMasterMk cId="1053908461" sldId="2147483648"/>
              <pc:sldLayoutMk cId="1666228590" sldId="2147483679"/>
              <ac:spMk id="7" creationId="{14BC1CE2-2579-9B12-CDAE-316D4D518377}"/>
            </ac:spMkLst>
          </pc:spChg>
          <pc:spChg chg="add mod">
            <ac:chgData name="von Petersdorff, Marleen" userId="1c8ef240-9dfa-4f20-aef3-d0b68404e609" providerId="ADAL" clId="{CB3AAE08-E4BD-3D47-AEF4-8D0F09E5635D}" dt="2023-09-13T12:23:32.845" v="1208"/>
            <ac:spMkLst>
              <pc:docMk/>
              <pc:sldMasterMk cId="1053908461" sldId="2147483648"/>
              <pc:sldLayoutMk cId="1666228590" sldId="2147483679"/>
              <ac:spMk id="8" creationId="{DA05B65D-F5D8-0BFA-5BAF-1472019E9B57}"/>
            </ac:spMkLst>
          </pc:spChg>
          <pc:spChg chg="add mod">
            <ac:chgData name="von Petersdorff, Marleen" userId="1c8ef240-9dfa-4f20-aef3-d0b68404e609" providerId="ADAL" clId="{CB3AAE08-E4BD-3D47-AEF4-8D0F09E5635D}" dt="2023-09-13T12:23:32.845" v="1208"/>
            <ac:spMkLst>
              <pc:docMk/>
              <pc:sldMasterMk cId="1053908461" sldId="2147483648"/>
              <pc:sldLayoutMk cId="1666228590" sldId="2147483679"/>
              <ac:spMk id="9" creationId="{31BFCFA2-8A81-E1E6-3A0C-1DA53DF3927E}"/>
            </ac:spMkLst>
          </pc:spChg>
          <pc:spChg chg="mod">
            <ac:chgData name="von Petersdorff, Marleen" userId="1c8ef240-9dfa-4f20-aef3-d0b68404e609" providerId="ADAL" clId="{CB3AAE08-E4BD-3D47-AEF4-8D0F09E5635D}" dt="2023-09-12T13:57:43.031" v="198" actId="2711"/>
            <ac:spMkLst>
              <pc:docMk/>
              <pc:sldMasterMk cId="1053908461" sldId="2147483648"/>
              <pc:sldLayoutMk cId="1666228590" sldId="2147483679"/>
              <ac:spMk id="10" creationId="{6EE6EE9B-3C89-4752-E609-65CEC005D152}"/>
            </ac:spMkLst>
          </pc:spChg>
          <pc:spChg chg="add mod">
            <ac:chgData name="von Petersdorff, Marleen" userId="1c8ef240-9dfa-4f20-aef3-d0b68404e609" providerId="ADAL" clId="{CB3AAE08-E4BD-3D47-AEF4-8D0F09E5635D}" dt="2023-09-13T12:23:32.845" v="1208"/>
            <ac:spMkLst>
              <pc:docMk/>
              <pc:sldMasterMk cId="1053908461" sldId="2147483648"/>
              <pc:sldLayoutMk cId="1666228590" sldId="2147483679"/>
              <ac:spMk id="11" creationId="{319F1FE1-155B-5C2F-F4D5-31E9398F526D}"/>
            </ac:spMkLst>
          </pc:spChg>
          <pc:spChg chg="add mod">
            <ac:chgData name="von Petersdorff, Marleen" userId="1c8ef240-9dfa-4f20-aef3-d0b68404e609" providerId="ADAL" clId="{CB3AAE08-E4BD-3D47-AEF4-8D0F09E5635D}" dt="2023-09-13T12:23:41.201" v="1209"/>
            <ac:spMkLst>
              <pc:docMk/>
              <pc:sldMasterMk cId="1053908461" sldId="2147483648"/>
              <pc:sldLayoutMk cId="1666228590" sldId="2147483679"/>
              <ac:spMk id="12" creationId="{FEB51240-933C-6E89-629C-2E8A4805DCD6}"/>
            </ac:spMkLst>
          </pc:spChg>
          <pc:spChg chg="add mod">
            <ac:chgData name="von Petersdorff, Marleen" userId="1c8ef240-9dfa-4f20-aef3-d0b68404e609" providerId="ADAL" clId="{CB3AAE08-E4BD-3D47-AEF4-8D0F09E5635D}" dt="2023-09-13T12:24:55.866" v="1219"/>
            <ac:spMkLst>
              <pc:docMk/>
              <pc:sldMasterMk cId="1053908461" sldId="2147483648"/>
              <pc:sldLayoutMk cId="1666228590" sldId="2147483679"/>
              <ac:spMk id="13" creationId="{1B6E629B-19C3-2142-A416-6E94595FC2F9}"/>
            </ac:spMkLst>
          </pc:spChg>
          <pc:spChg chg="add mod">
            <ac:chgData name="von Petersdorff, Marleen" userId="1c8ef240-9dfa-4f20-aef3-d0b68404e609" providerId="ADAL" clId="{CB3AAE08-E4BD-3D47-AEF4-8D0F09E5635D}" dt="2023-09-13T12:26:08.073" v="1227"/>
            <ac:spMkLst>
              <pc:docMk/>
              <pc:sldMasterMk cId="1053908461" sldId="2147483648"/>
              <pc:sldLayoutMk cId="1666228590" sldId="2147483679"/>
              <ac:spMk id="14" creationId="{21742EDC-92EC-A357-E857-1CFDE9BCB9DA}"/>
            </ac:spMkLst>
          </pc:spChg>
          <pc:picChg chg="add del mod">
            <ac:chgData name="von Petersdorff, Marleen" userId="1c8ef240-9dfa-4f20-aef3-d0b68404e609" providerId="ADAL" clId="{CB3AAE08-E4BD-3D47-AEF4-8D0F09E5635D}" dt="2023-09-13T12:24:51.347" v="1218" actId="478"/>
            <ac:picMkLst>
              <pc:docMk/>
              <pc:sldMasterMk cId="1053908461" sldId="2147483648"/>
              <pc:sldLayoutMk cId="1666228590" sldId="2147483679"/>
              <ac:picMk id="4" creationId="{E66092EF-94A8-B879-AE4C-7D3359C95645}"/>
            </ac:picMkLst>
          </pc:picChg>
          <pc:picChg chg="add del mod modCrop">
            <ac:chgData name="von Petersdorff, Marleen" userId="1c8ef240-9dfa-4f20-aef3-d0b68404e609" providerId="ADAL" clId="{CB3AAE08-E4BD-3D47-AEF4-8D0F09E5635D}" dt="2023-09-12T13:47:25.796" v="76"/>
            <ac:picMkLst>
              <pc:docMk/>
              <pc:sldMasterMk cId="1053908461" sldId="2147483648"/>
              <pc:sldLayoutMk cId="1666228590" sldId="2147483679"/>
              <ac:picMk id="6" creationId="{D9CC7038-6031-1E1F-77FF-079770D8C6D4}"/>
            </ac:picMkLst>
          </pc:picChg>
          <pc:picChg chg="del">
            <ac:chgData name="von Petersdorff, Marleen" userId="1c8ef240-9dfa-4f20-aef3-d0b68404e609" providerId="ADAL" clId="{CB3AAE08-E4BD-3D47-AEF4-8D0F09E5635D}" dt="2023-09-12T13:43:49.256" v="20" actId="478"/>
            <ac:picMkLst>
              <pc:docMk/>
              <pc:sldMasterMk cId="1053908461" sldId="2147483648"/>
              <pc:sldLayoutMk cId="1666228590" sldId="2147483679"/>
              <ac:picMk id="12" creationId="{A5520F6A-F41B-5A1C-BEB4-F07790BF89A6}"/>
            </ac:picMkLst>
          </pc:picChg>
        </pc:sldLayoutChg>
        <pc:sldLayoutChg chg="addSp delSp modSp mod">
          <pc:chgData name="von Petersdorff, Marleen" userId="1c8ef240-9dfa-4f20-aef3-d0b68404e609" providerId="ADAL" clId="{CB3AAE08-E4BD-3D47-AEF4-8D0F09E5635D}" dt="2023-09-14T13:20:27.037" v="1324" actId="732"/>
          <pc:sldLayoutMkLst>
            <pc:docMk/>
            <pc:sldMasterMk cId="1053908461" sldId="2147483648"/>
            <pc:sldLayoutMk cId="1410865225" sldId="2147483680"/>
          </pc:sldLayoutMkLst>
          <pc:spChg chg="add mod">
            <ac:chgData name="von Petersdorff, Marleen" userId="1c8ef240-9dfa-4f20-aef3-d0b68404e609" providerId="ADAL" clId="{CB3AAE08-E4BD-3D47-AEF4-8D0F09E5635D}" dt="2023-09-13T12:20:31.560" v="1186" actId="1076"/>
            <ac:spMkLst>
              <pc:docMk/>
              <pc:sldMasterMk cId="1053908461" sldId="2147483648"/>
              <pc:sldLayoutMk cId="1410865225" sldId="2147483680"/>
              <ac:spMk id="5" creationId="{20C1E949-9556-7714-E606-A41C04308D89}"/>
            </ac:spMkLst>
          </pc:spChg>
          <pc:spChg chg="del mod">
            <ac:chgData name="von Petersdorff, Marleen" userId="1c8ef240-9dfa-4f20-aef3-d0b68404e609" providerId="ADAL" clId="{CB3AAE08-E4BD-3D47-AEF4-8D0F09E5635D}" dt="2023-09-14T13:20:20.356" v="1322" actId="478"/>
            <ac:spMkLst>
              <pc:docMk/>
              <pc:sldMasterMk cId="1053908461" sldId="2147483648"/>
              <pc:sldLayoutMk cId="1410865225" sldId="2147483680"/>
              <ac:spMk id="6" creationId="{76E6C3CE-F345-0F56-84F6-47577EB3758D}"/>
            </ac:spMkLst>
          </pc:spChg>
          <pc:spChg chg="add del mod">
            <ac:chgData name="von Petersdorff, Marleen" userId="1c8ef240-9dfa-4f20-aef3-d0b68404e609" providerId="ADAL" clId="{CB3AAE08-E4BD-3D47-AEF4-8D0F09E5635D}" dt="2023-09-13T12:22:51.040" v="1207" actId="478"/>
            <ac:spMkLst>
              <pc:docMk/>
              <pc:sldMasterMk cId="1053908461" sldId="2147483648"/>
              <pc:sldLayoutMk cId="1410865225" sldId="2147483680"/>
              <ac:spMk id="8" creationId="{D5DFE1CB-B79C-58AC-156A-6DF228A02F43}"/>
            </ac:spMkLst>
          </pc:spChg>
          <pc:spChg chg="mod">
            <ac:chgData name="von Petersdorff, Marleen" userId="1c8ef240-9dfa-4f20-aef3-d0b68404e609" providerId="ADAL" clId="{CB3AAE08-E4BD-3D47-AEF4-8D0F09E5635D}" dt="2023-09-12T13:57:15.735" v="195" actId="113"/>
            <ac:spMkLst>
              <pc:docMk/>
              <pc:sldMasterMk cId="1053908461" sldId="2147483648"/>
              <pc:sldLayoutMk cId="1410865225" sldId="2147483680"/>
              <ac:spMk id="11" creationId="{47D65A01-16E5-F36E-844C-0E5C49CDF73B}"/>
            </ac:spMkLst>
          </pc:spChg>
          <pc:spChg chg="del">
            <ac:chgData name="von Petersdorff, Marleen" userId="1c8ef240-9dfa-4f20-aef3-d0b68404e609" providerId="ADAL" clId="{CB3AAE08-E4BD-3D47-AEF4-8D0F09E5635D}" dt="2023-09-13T12:22:30.786" v="1205" actId="478"/>
            <ac:spMkLst>
              <pc:docMk/>
              <pc:sldMasterMk cId="1053908461" sldId="2147483648"/>
              <pc:sldLayoutMk cId="1410865225" sldId="2147483680"/>
              <ac:spMk id="14" creationId="{497329EE-3DC5-7C94-EA0A-C3FC4ED8E42F}"/>
            </ac:spMkLst>
          </pc:spChg>
          <pc:picChg chg="add mod">
            <ac:chgData name="von Petersdorff, Marleen" userId="1c8ef240-9dfa-4f20-aef3-d0b68404e609" providerId="ADAL" clId="{CB3AAE08-E4BD-3D47-AEF4-8D0F09E5635D}" dt="2023-09-12T13:42:34.236" v="9" actId="14826"/>
            <ac:picMkLst>
              <pc:docMk/>
              <pc:sldMasterMk cId="1053908461" sldId="2147483648"/>
              <pc:sldLayoutMk cId="1410865225" sldId="2147483680"/>
              <ac:picMk id="2" creationId="{503FDFF8-E6A1-CB4D-BC45-86F2B1E87ECC}"/>
            </ac:picMkLst>
          </pc:picChg>
          <pc:picChg chg="add mod modCrop">
            <ac:chgData name="von Petersdorff, Marleen" userId="1c8ef240-9dfa-4f20-aef3-d0b68404e609" providerId="ADAL" clId="{CB3AAE08-E4BD-3D47-AEF4-8D0F09E5635D}" dt="2023-09-14T13:20:27.037" v="1324" actId="732"/>
            <ac:picMkLst>
              <pc:docMk/>
              <pc:sldMasterMk cId="1053908461" sldId="2147483648"/>
              <pc:sldLayoutMk cId="1410865225" sldId="2147483680"/>
              <ac:picMk id="9" creationId="{B73BC0AD-025A-4879-7346-30C5E0EA0ECA}"/>
            </ac:picMkLst>
          </pc:picChg>
          <pc:picChg chg="del">
            <ac:chgData name="von Petersdorff, Marleen" userId="1c8ef240-9dfa-4f20-aef3-d0b68404e609" providerId="ADAL" clId="{CB3AAE08-E4BD-3D47-AEF4-8D0F09E5635D}" dt="2023-09-12T13:42:27.139" v="7" actId="478"/>
            <ac:picMkLst>
              <pc:docMk/>
              <pc:sldMasterMk cId="1053908461" sldId="2147483648"/>
              <pc:sldLayoutMk cId="1410865225" sldId="2147483680"/>
              <ac:picMk id="16" creationId="{0CE2F9FC-BFF9-F511-C2AA-267A14786252}"/>
            </ac:picMkLst>
          </pc:picChg>
        </pc:sldLayoutChg>
        <pc:sldLayoutChg chg="addSp delSp modSp mod">
          <pc:chgData name="von Petersdorff, Marleen" userId="1c8ef240-9dfa-4f20-aef3-d0b68404e609" providerId="ADAL" clId="{CB3AAE08-E4BD-3D47-AEF4-8D0F09E5635D}" dt="2023-09-14T13:21:32.124" v="1345" actId="732"/>
          <pc:sldLayoutMkLst>
            <pc:docMk/>
            <pc:sldMasterMk cId="1053908461" sldId="2147483648"/>
            <pc:sldLayoutMk cId="1782937568" sldId="2147483681"/>
          </pc:sldLayoutMkLst>
          <pc:spChg chg="add mod">
            <ac:chgData name="von Petersdorff, Marleen" userId="1c8ef240-9dfa-4f20-aef3-d0b68404e609" providerId="ADAL" clId="{CB3AAE08-E4BD-3D47-AEF4-8D0F09E5635D}" dt="2023-09-12T13:43:02.939" v="13"/>
            <ac:spMkLst>
              <pc:docMk/>
              <pc:sldMasterMk cId="1053908461" sldId="2147483648"/>
              <pc:sldLayoutMk cId="1782937568" sldId="2147483681"/>
              <ac:spMk id="3" creationId="{C8FEA92D-8B70-657C-7411-1F42195524C4}"/>
            </ac:spMkLst>
          </pc:spChg>
          <pc:spChg chg="add mod">
            <ac:chgData name="von Petersdorff, Marleen" userId="1c8ef240-9dfa-4f20-aef3-d0b68404e609" providerId="ADAL" clId="{CB3AAE08-E4BD-3D47-AEF4-8D0F09E5635D}" dt="2023-09-12T13:43:02.939" v="13"/>
            <ac:spMkLst>
              <pc:docMk/>
              <pc:sldMasterMk cId="1053908461" sldId="2147483648"/>
              <pc:sldLayoutMk cId="1782937568" sldId="2147483681"/>
              <ac:spMk id="4" creationId="{5A5EA6BC-6BDF-890A-7336-9524B99054DF}"/>
            </ac:spMkLst>
          </pc:spChg>
          <pc:spChg chg="add mod">
            <ac:chgData name="von Petersdorff, Marleen" userId="1c8ef240-9dfa-4f20-aef3-d0b68404e609" providerId="ADAL" clId="{CB3AAE08-E4BD-3D47-AEF4-8D0F09E5635D}" dt="2023-09-12T13:43:02.939" v="13"/>
            <ac:spMkLst>
              <pc:docMk/>
              <pc:sldMasterMk cId="1053908461" sldId="2147483648"/>
              <pc:sldLayoutMk cId="1782937568" sldId="2147483681"/>
              <ac:spMk id="6" creationId="{6CFCBF01-8000-914F-262E-AAD7215FF668}"/>
            </ac:spMkLst>
          </pc:spChg>
          <pc:spChg chg="add mod">
            <ac:chgData name="von Petersdorff, Marleen" userId="1c8ef240-9dfa-4f20-aef3-d0b68404e609" providerId="ADAL" clId="{CB3AAE08-E4BD-3D47-AEF4-8D0F09E5635D}" dt="2023-09-13T11:39:26.606" v="273"/>
            <ac:spMkLst>
              <pc:docMk/>
              <pc:sldMasterMk cId="1053908461" sldId="2147483648"/>
              <pc:sldLayoutMk cId="1782937568" sldId="2147483681"/>
              <ac:spMk id="9" creationId="{0277F057-A4ED-F35E-8B3E-B0DB0503FEB1}"/>
            </ac:spMkLst>
          </pc:spChg>
          <pc:spChg chg="del mod">
            <ac:chgData name="von Petersdorff, Marleen" userId="1c8ef240-9dfa-4f20-aef3-d0b68404e609" providerId="ADAL" clId="{CB3AAE08-E4BD-3D47-AEF4-8D0F09E5635D}" dt="2023-09-14T13:21:26.184" v="1344" actId="478"/>
            <ac:spMkLst>
              <pc:docMk/>
              <pc:sldMasterMk cId="1053908461" sldId="2147483648"/>
              <pc:sldLayoutMk cId="1782937568" sldId="2147483681"/>
              <ac:spMk id="11" creationId="{63B4569F-9F3B-0247-AFED-A69B74DC7F53}"/>
            </ac:spMkLst>
          </pc:spChg>
          <pc:spChg chg="mod">
            <ac:chgData name="von Petersdorff, Marleen" userId="1c8ef240-9dfa-4f20-aef3-d0b68404e609" providerId="ADAL" clId="{CB3AAE08-E4BD-3D47-AEF4-8D0F09E5635D}" dt="2023-09-13T11:39:45.337" v="277" actId="1076"/>
            <ac:spMkLst>
              <pc:docMk/>
              <pc:sldMasterMk cId="1053908461" sldId="2147483648"/>
              <pc:sldLayoutMk cId="1782937568" sldId="2147483681"/>
              <ac:spMk id="12" creationId="{B97721EC-E550-06D0-F540-0090075C6798}"/>
            </ac:spMkLst>
          </pc:spChg>
          <pc:spChg chg="mod">
            <ac:chgData name="von Petersdorff, Marleen" userId="1c8ef240-9dfa-4f20-aef3-d0b68404e609" providerId="ADAL" clId="{CB3AAE08-E4BD-3D47-AEF4-8D0F09E5635D}" dt="2023-09-13T11:39:45.337" v="277" actId="1076"/>
            <ac:spMkLst>
              <pc:docMk/>
              <pc:sldMasterMk cId="1053908461" sldId="2147483648"/>
              <pc:sldLayoutMk cId="1782937568" sldId="2147483681"/>
              <ac:spMk id="13" creationId="{EBE13118-A9C2-4E9E-41AE-F80D9B8A62BF}"/>
            </ac:spMkLst>
          </pc:spChg>
          <pc:picChg chg="add del mod">
            <ac:chgData name="von Petersdorff, Marleen" userId="1c8ef240-9dfa-4f20-aef3-d0b68404e609" providerId="ADAL" clId="{CB3AAE08-E4BD-3D47-AEF4-8D0F09E5635D}" dt="2023-09-13T11:39:26.255" v="272" actId="478"/>
            <ac:picMkLst>
              <pc:docMk/>
              <pc:sldMasterMk cId="1053908461" sldId="2147483648"/>
              <pc:sldLayoutMk cId="1782937568" sldId="2147483681"/>
              <ac:picMk id="2" creationId="{141528F1-E800-AFB4-BCC7-09A3F8D0D30D}"/>
            </ac:picMkLst>
          </pc:picChg>
          <pc:picChg chg="add mod">
            <ac:chgData name="von Petersdorff, Marleen" userId="1c8ef240-9dfa-4f20-aef3-d0b68404e609" providerId="ADAL" clId="{CB3AAE08-E4BD-3D47-AEF4-8D0F09E5635D}" dt="2023-09-13T11:39:26.606" v="273"/>
            <ac:picMkLst>
              <pc:docMk/>
              <pc:sldMasterMk cId="1053908461" sldId="2147483648"/>
              <pc:sldLayoutMk cId="1782937568" sldId="2147483681"/>
              <ac:picMk id="8" creationId="{162306A4-F752-8956-3F9C-1A910105AED3}"/>
            </ac:picMkLst>
          </pc:picChg>
          <pc:picChg chg="add mod modCrop">
            <ac:chgData name="von Petersdorff, Marleen" userId="1c8ef240-9dfa-4f20-aef3-d0b68404e609" providerId="ADAL" clId="{CB3AAE08-E4BD-3D47-AEF4-8D0F09E5635D}" dt="2023-09-14T13:21:32.124" v="1345" actId="732"/>
            <ac:picMkLst>
              <pc:docMk/>
              <pc:sldMasterMk cId="1053908461" sldId="2147483648"/>
              <pc:sldLayoutMk cId="1782937568" sldId="2147483681"/>
              <ac:picMk id="14" creationId="{CBEE3C76-D7FD-1628-E86F-FB6791EA9DC3}"/>
            </ac:picMkLst>
          </pc:picChg>
          <pc:picChg chg="del">
            <ac:chgData name="von Petersdorff, Marleen" userId="1c8ef240-9dfa-4f20-aef3-d0b68404e609" providerId="ADAL" clId="{CB3AAE08-E4BD-3D47-AEF4-8D0F09E5635D}" dt="2023-09-12T13:43:02.381" v="12" actId="478"/>
            <ac:picMkLst>
              <pc:docMk/>
              <pc:sldMasterMk cId="1053908461" sldId="2147483648"/>
              <pc:sldLayoutMk cId="1782937568" sldId="2147483681"/>
              <ac:picMk id="17" creationId="{E445EF6F-3FD0-82EF-319D-3D120535EE79}"/>
            </ac:picMkLst>
          </pc:picChg>
        </pc:sldLayoutChg>
        <pc:sldLayoutChg chg="addSp delSp modSp mod">
          <pc:chgData name="von Petersdorff, Marleen" userId="1c8ef240-9dfa-4f20-aef3-d0b68404e609" providerId="ADAL" clId="{CB3AAE08-E4BD-3D47-AEF4-8D0F09E5635D}" dt="2023-09-14T13:22:09.977" v="1354" actId="732"/>
          <pc:sldLayoutMkLst>
            <pc:docMk/>
            <pc:sldMasterMk cId="1053908461" sldId="2147483648"/>
            <pc:sldLayoutMk cId="2676469399" sldId="2147483682"/>
          </pc:sldLayoutMkLst>
          <pc:spChg chg="add mod">
            <ac:chgData name="von Petersdorff, Marleen" userId="1c8ef240-9dfa-4f20-aef3-d0b68404e609" providerId="ADAL" clId="{CB3AAE08-E4BD-3D47-AEF4-8D0F09E5635D}" dt="2023-09-13T12:21:18.011" v="1192"/>
            <ac:spMkLst>
              <pc:docMk/>
              <pc:sldMasterMk cId="1053908461" sldId="2147483648"/>
              <pc:sldLayoutMk cId="2676469399" sldId="2147483682"/>
              <ac:spMk id="5" creationId="{4FC6A211-738D-293C-CD5C-2F218767E275}"/>
            </ac:spMkLst>
          </pc:spChg>
          <pc:spChg chg="mod">
            <ac:chgData name="von Petersdorff, Marleen" userId="1c8ef240-9dfa-4f20-aef3-d0b68404e609" providerId="ADAL" clId="{CB3AAE08-E4BD-3D47-AEF4-8D0F09E5635D}" dt="2023-09-12T13:57:02.783" v="194" actId="2711"/>
            <ac:spMkLst>
              <pc:docMk/>
              <pc:sldMasterMk cId="1053908461" sldId="2147483648"/>
              <pc:sldLayoutMk cId="2676469399" sldId="2147483682"/>
              <ac:spMk id="6" creationId="{EAC1C058-5C57-F726-CEEA-6348FC817376}"/>
            </ac:spMkLst>
          </pc:spChg>
          <pc:spChg chg="del mod">
            <ac:chgData name="von Petersdorff, Marleen" userId="1c8ef240-9dfa-4f20-aef3-d0b68404e609" providerId="ADAL" clId="{CB3AAE08-E4BD-3D47-AEF4-8D0F09E5635D}" dt="2023-09-14T13:22:01.223" v="1352" actId="478"/>
            <ac:spMkLst>
              <pc:docMk/>
              <pc:sldMasterMk cId="1053908461" sldId="2147483648"/>
              <pc:sldLayoutMk cId="2676469399" sldId="2147483682"/>
              <ac:spMk id="8" creationId="{F14A4439-4A06-CDB1-8365-1BE6ED85F3B8}"/>
            </ac:spMkLst>
          </pc:spChg>
          <pc:spChg chg="add mod">
            <ac:chgData name="von Petersdorff, Marleen" userId="1c8ef240-9dfa-4f20-aef3-d0b68404e609" providerId="ADAL" clId="{CB3AAE08-E4BD-3D47-AEF4-8D0F09E5635D}" dt="2023-09-13T12:21:18.011" v="1192"/>
            <ac:spMkLst>
              <pc:docMk/>
              <pc:sldMasterMk cId="1053908461" sldId="2147483648"/>
              <pc:sldLayoutMk cId="2676469399" sldId="2147483682"/>
              <ac:spMk id="9" creationId="{46E233A9-D5BA-01F1-70A7-EBD66EF9D50F}"/>
            </ac:spMkLst>
          </pc:spChg>
          <pc:spChg chg="add mod">
            <ac:chgData name="von Petersdorff, Marleen" userId="1c8ef240-9dfa-4f20-aef3-d0b68404e609" providerId="ADAL" clId="{CB3AAE08-E4BD-3D47-AEF4-8D0F09E5635D}" dt="2023-09-13T12:21:18.011" v="1192"/>
            <ac:spMkLst>
              <pc:docMk/>
              <pc:sldMasterMk cId="1053908461" sldId="2147483648"/>
              <pc:sldLayoutMk cId="2676469399" sldId="2147483682"/>
              <ac:spMk id="10" creationId="{040A76E7-784F-1971-9C18-61D01B08FBAD}"/>
            </ac:spMkLst>
          </pc:spChg>
          <pc:spChg chg="add mod">
            <ac:chgData name="von Petersdorff, Marleen" userId="1c8ef240-9dfa-4f20-aef3-d0b68404e609" providerId="ADAL" clId="{CB3AAE08-E4BD-3D47-AEF4-8D0F09E5635D}" dt="2023-09-13T12:21:18.011" v="1192"/>
            <ac:spMkLst>
              <pc:docMk/>
              <pc:sldMasterMk cId="1053908461" sldId="2147483648"/>
              <pc:sldLayoutMk cId="2676469399" sldId="2147483682"/>
              <ac:spMk id="12" creationId="{43B4CDEC-8ED4-31F8-6673-0CD54B34E182}"/>
            </ac:spMkLst>
          </pc:spChg>
          <pc:picChg chg="add mod">
            <ac:chgData name="von Petersdorff, Marleen" userId="1c8ef240-9dfa-4f20-aef3-d0b68404e609" providerId="ADAL" clId="{CB3AAE08-E4BD-3D47-AEF4-8D0F09E5635D}" dt="2023-09-13T12:21:11.948" v="1191"/>
            <ac:picMkLst>
              <pc:docMk/>
              <pc:sldMasterMk cId="1053908461" sldId="2147483648"/>
              <pc:sldLayoutMk cId="2676469399" sldId="2147483682"/>
              <ac:picMk id="2" creationId="{9A9375DB-BBE8-8C20-0EBF-9E3D1C0D5366}"/>
            </ac:picMkLst>
          </pc:picChg>
          <pc:picChg chg="add mod modCrop">
            <ac:chgData name="von Petersdorff, Marleen" userId="1c8ef240-9dfa-4f20-aef3-d0b68404e609" providerId="ADAL" clId="{CB3AAE08-E4BD-3D47-AEF4-8D0F09E5635D}" dt="2023-09-14T13:22:09.977" v="1354" actId="732"/>
            <ac:picMkLst>
              <pc:docMk/>
              <pc:sldMasterMk cId="1053908461" sldId="2147483648"/>
              <pc:sldLayoutMk cId="2676469399" sldId="2147483682"/>
              <ac:picMk id="14" creationId="{57435D5D-23A5-4B8F-C76F-04322725CBFF}"/>
            </ac:picMkLst>
          </pc:picChg>
        </pc:sldLayoutChg>
        <pc:sldLayoutChg chg="addSp delSp modSp mod ord">
          <pc:chgData name="von Petersdorff, Marleen" userId="1c8ef240-9dfa-4f20-aef3-d0b68404e609" providerId="ADAL" clId="{CB3AAE08-E4BD-3D47-AEF4-8D0F09E5635D}" dt="2023-09-14T13:23:02.509" v="1366" actId="732"/>
          <pc:sldLayoutMkLst>
            <pc:docMk/>
            <pc:sldMasterMk cId="1053908461" sldId="2147483648"/>
            <pc:sldLayoutMk cId="1921467661" sldId="2147483684"/>
          </pc:sldLayoutMkLst>
          <pc:spChg chg="del mod">
            <ac:chgData name="von Petersdorff, Marleen" userId="1c8ef240-9dfa-4f20-aef3-d0b68404e609" providerId="ADAL" clId="{CB3AAE08-E4BD-3D47-AEF4-8D0F09E5635D}" dt="2023-09-14T13:22:53.764" v="1364" actId="478"/>
            <ac:spMkLst>
              <pc:docMk/>
              <pc:sldMasterMk cId="1053908461" sldId="2147483648"/>
              <pc:sldLayoutMk cId="1921467661" sldId="2147483684"/>
              <ac:spMk id="5" creationId="{CCF2088D-F65D-75DD-5FC8-D5D55EBA558B}"/>
            </ac:spMkLst>
          </pc:spChg>
          <pc:spChg chg="add mod">
            <ac:chgData name="von Petersdorff, Marleen" userId="1c8ef240-9dfa-4f20-aef3-d0b68404e609" providerId="ADAL" clId="{CB3AAE08-E4BD-3D47-AEF4-8D0F09E5635D}" dt="2023-09-13T11:40:34.106" v="280"/>
            <ac:spMkLst>
              <pc:docMk/>
              <pc:sldMasterMk cId="1053908461" sldId="2147483648"/>
              <pc:sldLayoutMk cId="1921467661" sldId="2147483684"/>
              <ac:spMk id="11" creationId="{7499FB65-C054-09B6-1284-25C47695C982}"/>
            </ac:spMkLst>
          </pc:spChg>
          <pc:spChg chg="add mod">
            <ac:chgData name="von Petersdorff, Marleen" userId="1c8ef240-9dfa-4f20-aef3-d0b68404e609" providerId="ADAL" clId="{CB3AAE08-E4BD-3D47-AEF4-8D0F09E5635D}" dt="2023-09-13T12:25:01.143" v="1221" actId="207"/>
            <ac:spMkLst>
              <pc:docMk/>
              <pc:sldMasterMk cId="1053908461" sldId="2147483648"/>
              <pc:sldLayoutMk cId="1921467661" sldId="2147483684"/>
              <ac:spMk id="12" creationId="{5058779A-0E3E-1082-5AF7-A18437C52369}"/>
            </ac:spMkLst>
          </pc:spChg>
          <pc:picChg chg="add del mod">
            <ac:chgData name="von Petersdorff, Marleen" userId="1c8ef240-9dfa-4f20-aef3-d0b68404e609" providerId="ADAL" clId="{CB3AAE08-E4BD-3D47-AEF4-8D0F09E5635D}" dt="2023-09-13T12:24:47.708" v="1217" actId="478"/>
            <ac:picMkLst>
              <pc:docMk/>
              <pc:sldMasterMk cId="1053908461" sldId="2147483648"/>
              <pc:sldLayoutMk cId="1921467661" sldId="2147483684"/>
              <ac:picMk id="3" creationId="{263872E7-4C95-F2F7-55B8-CA72C4282F58}"/>
            </ac:picMkLst>
          </pc:picChg>
          <pc:picChg chg="add mod">
            <ac:chgData name="von Petersdorff, Marleen" userId="1c8ef240-9dfa-4f20-aef3-d0b68404e609" providerId="ADAL" clId="{CB3AAE08-E4BD-3D47-AEF4-8D0F09E5635D}" dt="2023-09-13T11:40:20.300" v="278"/>
            <ac:picMkLst>
              <pc:docMk/>
              <pc:sldMasterMk cId="1053908461" sldId="2147483648"/>
              <pc:sldLayoutMk cId="1921467661" sldId="2147483684"/>
              <ac:picMk id="10" creationId="{CDB5A0B2-5AA3-8C9D-3A94-A054126BFC55}"/>
            </ac:picMkLst>
          </pc:picChg>
          <pc:picChg chg="del">
            <ac:chgData name="von Petersdorff, Marleen" userId="1c8ef240-9dfa-4f20-aef3-d0b68404e609" providerId="ADAL" clId="{CB3AAE08-E4BD-3D47-AEF4-8D0F09E5635D}" dt="2023-09-12T13:43:25.708" v="15" actId="478"/>
            <ac:picMkLst>
              <pc:docMk/>
              <pc:sldMasterMk cId="1053908461" sldId="2147483648"/>
              <pc:sldLayoutMk cId="1921467661" sldId="2147483684"/>
              <ac:picMk id="12" creationId="{A5520F6A-F41B-5A1C-BEB4-F07790BF89A6}"/>
            </ac:picMkLst>
          </pc:picChg>
          <pc:picChg chg="add mod modCrop">
            <ac:chgData name="von Petersdorff, Marleen" userId="1c8ef240-9dfa-4f20-aef3-d0b68404e609" providerId="ADAL" clId="{CB3AAE08-E4BD-3D47-AEF4-8D0F09E5635D}" dt="2023-09-14T13:23:02.509" v="1366" actId="732"/>
            <ac:picMkLst>
              <pc:docMk/>
              <pc:sldMasterMk cId="1053908461" sldId="2147483648"/>
              <pc:sldLayoutMk cId="1921467661" sldId="2147483684"/>
              <ac:picMk id="13" creationId="{A0BADC3A-D268-0EE1-9F3F-E0E3B2506A91}"/>
            </ac:picMkLst>
          </pc:picChg>
        </pc:sldLayoutChg>
        <pc:sldLayoutChg chg="addSp delSp modSp mod">
          <pc:chgData name="von Petersdorff, Marleen" userId="1c8ef240-9dfa-4f20-aef3-d0b68404e609" providerId="ADAL" clId="{CB3AAE08-E4BD-3D47-AEF4-8D0F09E5635D}" dt="2023-09-13T12:25:23.475" v="1224"/>
          <pc:sldLayoutMkLst>
            <pc:docMk/>
            <pc:sldMasterMk cId="1053908461" sldId="2147483648"/>
            <pc:sldLayoutMk cId="4081283946" sldId="2147483685"/>
          </pc:sldLayoutMkLst>
          <pc:spChg chg="add mod">
            <ac:chgData name="von Petersdorff, Marleen" userId="1c8ef240-9dfa-4f20-aef3-d0b68404e609" providerId="ADAL" clId="{CB3AAE08-E4BD-3D47-AEF4-8D0F09E5635D}" dt="2023-09-13T12:25:23.475" v="1224"/>
            <ac:spMkLst>
              <pc:docMk/>
              <pc:sldMasterMk cId="1053908461" sldId="2147483648"/>
              <pc:sldLayoutMk cId="4081283946" sldId="2147483685"/>
              <ac:spMk id="12" creationId="{F9ACC57F-0602-B420-D6D0-6348A0B732AD}"/>
            </ac:spMkLst>
          </pc:spChg>
          <pc:picChg chg="add del">
            <ac:chgData name="von Petersdorff, Marleen" userId="1c8ef240-9dfa-4f20-aef3-d0b68404e609" providerId="ADAL" clId="{CB3AAE08-E4BD-3D47-AEF4-8D0F09E5635D}" dt="2023-09-13T11:38:50.393" v="267" actId="478"/>
            <ac:picMkLst>
              <pc:docMk/>
              <pc:sldMasterMk cId="1053908461" sldId="2147483648"/>
              <pc:sldLayoutMk cId="4081283946" sldId="2147483685"/>
              <ac:picMk id="5" creationId="{6999270A-065D-6863-23E7-A0B8B01DC88F}"/>
            </ac:picMkLst>
          </pc:picChg>
          <pc:picChg chg="add del mod">
            <ac:chgData name="von Petersdorff, Marleen" userId="1c8ef240-9dfa-4f20-aef3-d0b68404e609" providerId="ADAL" clId="{CB3AAE08-E4BD-3D47-AEF4-8D0F09E5635D}" dt="2023-09-13T11:38:47.058" v="265"/>
            <ac:picMkLst>
              <pc:docMk/>
              <pc:sldMasterMk cId="1053908461" sldId="2147483648"/>
              <pc:sldLayoutMk cId="4081283946" sldId="2147483685"/>
              <ac:picMk id="6" creationId="{3480EED9-0C56-738D-F5C8-F0B01AF5865E}"/>
            </ac:picMkLst>
          </pc:picChg>
          <pc:picChg chg="del">
            <ac:chgData name="von Petersdorff, Marleen" userId="1c8ef240-9dfa-4f20-aef3-d0b68404e609" providerId="ADAL" clId="{CB3AAE08-E4BD-3D47-AEF4-8D0F09E5635D}" dt="2023-09-12T13:43:35.615" v="17" actId="478"/>
            <ac:picMkLst>
              <pc:docMk/>
              <pc:sldMasterMk cId="1053908461" sldId="2147483648"/>
              <pc:sldLayoutMk cId="4081283946" sldId="2147483685"/>
              <ac:picMk id="6" creationId="{DF62593D-930E-B216-31F8-52F781C0DEFF}"/>
            </ac:picMkLst>
          </pc:picChg>
          <pc:picChg chg="add del mod">
            <ac:chgData name="von Petersdorff, Marleen" userId="1c8ef240-9dfa-4f20-aef3-d0b68404e609" providerId="ADAL" clId="{CB3AAE08-E4BD-3D47-AEF4-8D0F09E5635D}" dt="2023-09-13T12:25:19.270" v="1223" actId="478"/>
            <ac:picMkLst>
              <pc:docMk/>
              <pc:sldMasterMk cId="1053908461" sldId="2147483648"/>
              <pc:sldLayoutMk cId="4081283946" sldId="2147483685"/>
              <ac:picMk id="7" creationId="{2CC22236-2E16-FF16-3C65-6759D06EC149}"/>
            </ac:picMkLst>
          </pc:picChg>
          <pc:picChg chg="add del">
            <ac:chgData name="von Petersdorff, Marleen" userId="1c8ef240-9dfa-4f20-aef3-d0b68404e609" providerId="ADAL" clId="{CB3AAE08-E4BD-3D47-AEF4-8D0F09E5635D}" dt="2023-09-13T11:38:47.627" v="266" actId="478"/>
            <ac:picMkLst>
              <pc:docMk/>
              <pc:sldMasterMk cId="1053908461" sldId="2147483648"/>
              <pc:sldLayoutMk cId="4081283946" sldId="2147483685"/>
              <ac:picMk id="9" creationId="{72029C46-EC64-73DB-8606-D60BE1658A75}"/>
            </ac:picMkLst>
          </pc:picChg>
        </pc:sldLayoutChg>
        <pc:sldLayoutChg chg="addSp delSp modSp mod">
          <pc:chgData name="von Petersdorff, Marleen" userId="1c8ef240-9dfa-4f20-aef3-d0b68404e609" providerId="ADAL" clId="{CB3AAE08-E4BD-3D47-AEF4-8D0F09E5635D}" dt="2023-09-14T13:21:09.041" v="1337" actId="167"/>
          <pc:sldLayoutMkLst>
            <pc:docMk/>
            <pc:sldMasterMk cId="1053908461" sldId="2147483648"/>
            <pc:sldLayoutMk cId="2650081133" sldId="2147483686"/>
          </pc:sldLayoutMkLst>
          <pc:spChg chg="mod">
            <ac:chgData name="von Petersdorff, Marleen" userId="1c8ef240-9dfa-4f20-aef3-d0b68404e609" providerId="ADAL" clId="{CB3AAE08-E4BD-3D47-AEF4-8D0F09E5635D}" dt="2023-09-13T11:39:37.828" v="276" actId="1076"/>
            <ac:spMkLst>
              <pc:docMk/>
              <pc:sldMasterMk cId="1053908461" sldId="2147483648"/>
              <pc:sldLayoutMk cId="2650081133" sldId="2147483686"/>
              <ac:spMk id="9" creationId="{93341EF9-58A7-D7A1-5EC4-9B1E83FB923B}"/>
            </ac:spMkLst>
          </pc:spChg>
          <pc:spChg chg="mod">
            <ac:chgData name="von Petersdorff, Marleen" userId="1c8ef240-9dfa-4f20-aef3-d0b68404e609" providerId="ADAL" clId="{CB3AAE08-E4BD-3D47-AEF4-8D0F09E5635D}" dt="2023-09-13T11:39:37.828" v="276" actId="1076"/>
            <ac:spMkLst>
              <pc:docMk/>
              <pc:sldMasterMk cId="1053908461" sldId="2147483648"/>
              <pc:sldLayoutMk cId="2650081133" sldId="2147483686"/>
              <ac:spMk id="10" creationId="{5CF9325C-69F1-5F27-77B9-B1BB474B97FB}"/>
            </ac:spMkLst>
          </pc:spChg>
          <pc:spChg chg="add mod">
            <ac:chgData name="von Petersdorff, Marleen" userId="1c8ef240-9dfa-4f20-aef3-d0b68404e609" providerId="ADAL" clId="{CB3AAE08-E4BD-3D47-AEF4-8D0F09E5635D}" dt="2023-09-13T11:39:24.010" v="271"/>
            <ac:spMkLst>
              <pc:docMk/>
              <pc:sldMasterMk cId="1053908461" sldId="2147483648"/>
              <pc:sldLayoutMk cId="2650081133" sldId="2147483686"/>
              <ac:spMk id="11" creationId="{74B92ED2-E60B-30AE-5ECD-3705EDBD5D95}"/>
            </ac:spMkLst>
          </pc:spChg>
          <pc:spChg chg="del">
            <ac:chgData name="von Petersdorff, Marleen" userId="1c8ef240-9dfa-4f20-aef3-d0b68404e609" providerId="ADAL" clId="{CB3AAE08-E4BD-3D47-AEF4-8D0F09E5635D}" dt="2023-09-14T13:21:05.890" v="1335" actId="478"/>
            <ac:spMkLst>
              <pc:docMk/>
              <pc:sldMasterMk cId="1053908461" sldId="2147483648"/>
              <pc:sldLayoutMk cId="2650081133" sldId="2147483686"/>
              <ac:spMk id="15" creationId="{AB1ACA00-7FE8-EB49-7E48-159FB5190C02}"/>
            </ac:spMkLst>
          </pc:spChg>
          <pc:picChg chg="add mod">
            <ac:chgData name="von Petersdorff, Marleen" userId="1c8ef240-9dfa-4f20-aef3-d0b68404e609" providerId="ADAL" clId="{CB3AAE08-E4BD-3D47-AEF4-8D0F09E5635D}" dt="2023-09-13T11:39:24.010" v="271"/>
            <ac:picMkLst>
              <pc:docMk/>
              <pc:sldMasterMk cId="1053908461" sldId="2147483648"/>
              <pc:sldLayoutMk cId="2650081133" sldId="2147483686"/>
              <ac:picMk id="8" creationId="{212FB347-DBC5-D088-DB9F-340A3DACD76C}"/>
            </ac:picMkLst>
          </pc:picChg>
          <pc:picChg chg="del">
            <ac:chgData name="von Petersdorff, Marleen" userId="1c8ef240-9dfa-4f20-aef3-d0b68404e609" providerId="ADAL" clId="{CB3AAE08-E4BD-3D47-AEF4-8D0F09E5635D}" dt="2023-09-13T11:39:23.663" v="270" actId="478"/>
            <ac:picMkLst>
              <pc:docMk/>
              <pc:sldMasterMk cId="1053908461" sldId="2147483648"/>
              <pc:sldLayoutMk cId="2650081133" sldId="2147483686"/>
              <ac:picMk id="14" creationId="{609FEF78-9F73-5B43-70C6-6BB83CB52FFE}"/>
            </ac:picMkLst>
          </pc:picChg>
          <pc:picChg chg="add mod">
            <ac:chgData name="von Petersdorff, Marleen" userId="1c8ef240-9dfa-4f20-aef3-d0b68404e609" providerId="ADAL" clId="{CB3AAE08-E4BD-3D47-AEF4-8D0F09E5635D}" dt="2023-09-14T13:21:09.041" v="1337" actId="167"/>
            <ac:picMkLst>
              <pc:docMk/>
              <pc:sldMasterMk cId="1053908461" sldId="2147483648"/>
              <pc:sldLayoutMk cId="2650081133" sldId="2147483686"/>
              <ac:picMk id="14" creationId="{DEB13692-0C2E-18E2-115E-481BCD1BFDB3}"/>
            </ac:picMkLst>
          </pc:picChg>
        </pc:sldLayoutChg>
        <pc:sldLayoutChg chg="addSp delSp modSp mod">
          <pc:chgData name="von Petersdorff, Marleen" userId="1c8ef240-9dfa-4f20-aef3-d0b68404e609" providerId="ADAL" clId="{CB3AAE08-E4BD-3D47-AEF4-8D0F09E5635D}" dt="2023-09-13T12:21:32" v="1194" actId="1076"/>
          <pc:sldLayoutMkLst>
            <pc:docMk/>
            <pc:sldMasterMk cId="1053908461" sldId="2147483648"/>
            <pc:sldLayoutMk cId="3729020123" sldId="2147483687"/>
          </pc:sldLayoutMkLst>
          <pc:spChg chg="add mod">
            <ac:chgData name="von Petersdorff, Marleen" userId="1c8ef240-9dfa-4f20-aef3-d0b68404e609" providerId="ADAL" clId="{CB3AAE08-E4BD-3D47-AEF4-8D0F09E5635D}" dt="2023-09-13T12:20:58.746" v="1189"/>
            <ac:spMkLst>
              <pc:docMk/>
              <pc:sldMasterMk cId="1053908461" sldId="2147483648"/>
              <pc:sldLayoutMk cId="3729020123" sldId="2147483687"/>
              <ac:spMk id="16" creationId="{99EB77C8-0983-2ED5-7229-4DC231A87342}"/>
            </ac:spMkLst>
          </pc:spChg>
          <pc:picChg chg="mod">
            <ac:chgData name="von Petersdorff, Marleen" userId="1c8ef240-9dfa-4f20-aef3-d0b68404e609" providerId="ADAL" clId="{CB3AAE08-E4BD-3D47-AEF4-8D0F09E5635D}" dt="2023-09-13T12:21:32" v="1194" actId="1076"/>
            <ac:picMkLst>
              <pc:docMk/>
              <pc:sldMasterMk cId="1053908461" sldId="2147483648"/>
              <pc:sldLayoutMk cId="3729020123" sldId="2147483687"/>
              <ac:picMk id="2" creationId="{88A938D0-FB76-8217-4CEF-AEF4B78F1C15}"/>
            </ac:picMkLst>
          </pc:picChg>
          <pc:picChg chg="del">
            <ac:chgData name="von Petersdorff, Marleen" userId="1c8ef240-9dfa-4f20-aef3-d0b68404e609" providerId="ADAL" clId="{CB3AAE08-E4BD-3D47-AEF4-8D0F09E5635D}" dt="2023-09-13T12:21:00.367" v="1190" actId="478"/>
            <ac:picMkLst>
              <pc:docMk/>
              <pc:sldMasterMk cId="1053908461" sldId="2147483648"/>
              <pc:sldLayoutMk cId="3729020123" sldId="2147483687"/>
              <ac:picMk id="3" creationId="{2A2BBF2F-7E62-ADC0-DD1A-89DBE55A7AF9}"/>
            </ac:picMkLst>
          </pc:picChg>
          <pc:picChg chg="add mod">
            <ac:chgData name="von Petersdorff, Marleen" userId="1c8ef240-9dfa-4f20-aef3-d0b68404e609" providerId="ADAL" clId="{CB3AAE08-E4BD-3D47-AEF4-8D0F09E5635D}" dt="2023-09-13T12:20:58.746" v="1189"/>
            <ac:picMkLst>
              <pc:docMk/>
              <pc:sldMasterMk cId="1053908461" sldId="2147483648"/>
              <pc:sldLayoutMk cId="3729020123" sldId="2147483687"/>
              <ac:picMk id="9" creationId="{54E31DD1-C53B-ED07-C8EC-3DC1BFE426CF}"/>
            </ac:picMkLst>
          </pc:picChg>
        </pc:sldLayoutChg>
        <pc:sldLayoutChg chg="addSp delSp modSp mod">
          <pc:chgData name="von Petersdorff, Marleen" userId="1c8ef240-9dfa-4f20-aef3-d0b68404e609" providerId="ADAL" clId="{CB3AAE08-E4BD-3D47-AEF4-8D0F09E5635D}" dt="2023-09-13T11:39:21.675" v="269"/>
          <pc:sldLayoutMkLst>
            <pc:docMk/>
            <pc:sldMasterMk cId="1053908461" sldId="2147483648"/>
            <pc:sldLayoutMk cId="624699027" sldId="2147483688"/>
          </pc:sldLayoutMkLst>
          <pc:spChg chg="add mod">
            <ac:chgData name="von Petersdorff, Marleen" userId="1c8ef240-9dfa-4f20-aef3-d0b68404e609" providerId="ADAL" clId="{CB3AAE08-E4BD-3D47-AEF4-8D0F09E5635D}" dt="2023-09-12T13:43:13.593" v="14"/>
            <ac:spMkLst>
              <pc:docMk/>
              <pc:sldMasterMk cId="1053908461" sldId="2147483648"/>
              <pc:sldLayoutMk cId="624699027" sldId="2147483688"/>
              <ac:spMk id="7" creationId="{E8490997-14B1-86D2-061F-CF776F04B892}"/>
            </ac:spMkLst>
          </pc:spChg>
          <pc:spChg chg="add mod">
            <ac:chgData name="von Petersdorff, Marleen" userId="1c8ef240-9dfa-4f20-aef3-d0b68404e609" providerId="ADAL" clId="{CB3AAE08-E4BD-3D47-AEF4-8D0F09E5635D}" dt="2023-09-12T13:43:13.593" v="14"/>
            <ac:spMkLst>
              <pc:docMk/>
              <pc:sldMasterMk cId="1053908461" sldId="2147483648"/>
              <pc:sldLayoutMk cId="624699027" sldId="2147483688"/>
              <ac:spMk id="8" creationId="{B8842A35-1F1C-7F5B-A2E6-861DB06C0A7C}"/>
            </ac:spMkLst>
          </pc:spChg>
          <pc:spChg chg="add mod">
            <ac:chgData name="von Petersdorff, Marleen" userId="1c8ef240-9dfa-4f20-aef3-d0b68404e609" providerId="ADAL" clId="{CB3AAE08-E4BD-3D47-AEF4-8D0F09E5635D}" dt="2023-09-12T13:43:13.593" v="14"/>
            <ac:spMkLst>
              <pc:docMk/>
              <pc:sldMasterMk cId="1053908461" sldId="2147483648"/>
              <pc:sldLayoutMk cId="624699027" sldId="2147483688"/>
              <ac:spMk id="9" creationId="{6BF399DE-ED89-6F5A-8753-38CD0F9F567A}"/>
            </ac:spMkLst>
          </pc:spChg>
          <pc:spChg chg="add mod">
            <ac:chgData name="von Petersdorff, Marleen" userId="1c8ef240-9dfa-4f20-aef3-d0b68404e609" providerId="ADAL" clId="{CB3AAE08-E4BD-3D47-AEF4-8D0F09E5635D}" dt="2023-09-13T11:39:21.675" v="269"/>
            <ac:spMkLst>
              <pc:docMk/>
              <pc:sldMasterMk cId="1053908461" sldId="2147483648"/>
              <pc:sldLayoutMk cId="624699027" sldId="2147483688"/>
              <ac:spMk id="11" creationId="{0DC42D1A-086C-5C04-701D-33AFA1CAE502}"/>
            </ac:spMkLst>
          </pc:spChg>
          <pc:picChg chg="add mod">
            <ac:chgData name="von Petersdorff, Marleen" userId="1c8ef240-9dfa-4f20-aef3-d0b68404e609" providerId="ADAL" clId="{CB3AAE08-E4BD-3D47-AEF4-8D0F09E5635D}" dt="2023-09-12T13:43:13.593" v="14"/>
            <ac:picMkLst>
              <pc:docMk/>
              <pc:sldMasterMk cId="1053908461" sldId="2147483648"/>
              <pc:sldLayoutMk cId="624699027" sldId="2147483688"/>
              <ac:picMk id="3" creationId="{A57FE802-B1E9-AA18-FFCC-A16721B59CFC}"/>
            </ac:picMkLst>
          </pc:picChg>
          <pc:picChg chg="add del mod">
            <ac:chgData name="von Petersdorff, Marleen" userId="1c8ef240-9dfa-4f20-aef3-d0b68404e609" providerId="ADAL" clId="{CB3AAE08-E4BD-3D47-AEF4-8D0F09E5635D}" dt="2023-09-13T11:39:21.394" v="268" actId="478"/>
            <ac:picMkLst>
              <pc:docMk/>
              <pc:sldMasterMk cId="1053908461" sldId="2147483648"/>
              <pc:sldLayoutMk cId="624699027" sldId="2147483688"/>
              <ac:picMk id="6" creationId="{ED35A32E-2A71-34D2-69D3-C5EB2729BEF0}"/>
            </ac:picMkLst>
          </pc:picChg>
          <pc:picChg chg="add mod">
            <ac:chgData name="von Petersdorff, Marleen" userId="1c8ef240-9dfa-4f20-aef3-d0b68404e609" providerId="ADAL" clId="{CB3AAE08-E4BD-3D47-AEF4-8D0F09E5635D}" dt="2023-09-13T11:39:21.675" v="269"/>
            <ac:picMkLst>
              <pc:docMk/>
              <pc:sldMasterMk cId="1053908461" sldId="2147483648"/>
              <pc:sldLayoutMk cId="624699027" sldId="2147483688"/>
              <ac:picMk id="10" creationId="{1A590365-D6D4-2E09-1CE2-2C6DAA70413F}"/>
            </ac:picMkLst>
          </pc:picChg>
        </pc:sldLayoutChg>
        <pc:sldLayoutChg chg="addSp delSp modSp mod">
          <pc:chgData name="von Petersdorff, Marleen" userId="1c8ef240-9dfa-4f20-aef3-d0b68404e609" providerId="ADAL" clId="{CB3AAE08-E4BD-3D47-AEF4-8D0F09E5635D}" dt="2023-09-13T11:44:13.811" v="313"/>
          <pc:sldLayoutMkLst>
            <pc:docMk/>
            <pc:sldMasterMk cId="1053908461" sldId="2147483648"/>
            <pc:sldLayoutMk cId="2323736732" sldId="2147483689"/>
          </pc:sldLayoutMkLst>
          <pc:spChg chg="del">
            <ac:chgData name="von Petersdorff, Marleen" userId="1c8ef240-9dfa-4f20-aef3-d0b68404e609" providerId="ADAL" clId="{CB3AAE08-E4BD-3D47-AEF4-8D0F09E5635D}" dt="2023-09-12T13:59:03.796" v="233" actId="478"/>
            <ac:spMkLst>
              <pc:docMk/>
              <pc:sldMasterMk cId="1053908461" sldId="2147483648"/>
              <pc:sldLayoutMk cId="2323736732" sldId="2147483689"/>
              <ac:spMk id="6" creationId="{51121D3E-E8DB-00CE-6734-C6074A4AD433}"/>
            </ac:spMkLst>
          </pc:spChg>
          <pc:spChg chg="add del mod">
            <ac:chgData name="von Petersdorff, Marleen" userId="1c8ef240-9dfa-4f20-aef3-d0b68404e609" providerId="ADAL" clId="{CB3AAE08-E4BD-3D47-AEF4-8D0F09E5635D}" dt="2023-09-13T11:44:13.462" v="312" actId="478"/>
            <ac:spMkLst>
              <pc:docMk/>
              <pc:sldMasterMk cId="1053908461" sldId="2147483648"/>
              <pc:sldLayoutMk cId="2323736732" sldId="2147483689"/>
              <ac:spMk id="6" creationId="{749397F5-E14F-6B3C-0B8E-6495DCADFC25}"/>
            </ac:spMkLst>
          </pc:spChg>
          <pc:spChg chg="add mod">
            <ac:chgData name="von Petersdorff, Marleen" userId="1c8ef240-9dfa-4f20-aef3-d0b68404e609" providerId="ADAL" clId="{CB3AAE08-E4BD-3D47-AEF4-8D0F09E5635D}" dt="2023-09-13T11:44:13.811" v="313"/>
            <ac:spMkLst>
              <pc:docMk/>
              <pc:sldMasterMk cId="1053908461" sldId="2147483648"/>
              <pc:sldLayoutMk cId="2323736732" sldId="2147483689"/>
              <ac:spMk id="7" creationId="{68EA659B-02AC-EEA2-E08D-0AB2C5CB2873}"/>
            </ac:spMkLst>
          </pc:spChg>
          <pc:spChg chg="add del mod">
            <ac:chgData name="von Petersdorff, Marleen" userId="1c8ef240-9dfa-4f20-aef3-d0b68404e609" providerId="ADAL" clId="{CB3AAE08-E4BD-3D47-AEF4-8D0F09E5635D}" dt="2023-09-13T11:44:13.462" v="312" actId="478"/>
            <ac:spMkLst>
              <pc:docMk/>
              <pc:sldMasterMk cId="1053908461" sldId="2147483648"/>
              <pc:sldLayoutMk cId="2323736732" sldId="2147483689"/>
              <ac:spMk id="12" creationId="{0C4C3C59-8ED1-5C3C-330C-EE558099089E}"/>
            </ac:spMkLst>
          </pc:spChg>
          <pc:spChg chg="add mod">
            <ac:chgData name="von Petersdorff, Marleen" userId="1c8ef240-9dfa-4f20-aef3-d0b68404e609" providerId="ADAL" clId="{CB3AAE08-E4BD-3D47-AEF4-8D0F09E5635D}" dt="2023-09-13T11:44:13.811" v="313"/>
            <ac:spMkLst>
              <pc:docMk/>
              <pc:sldMasterMk cId="1053908461" sldId="2147483648"/>
              <pc:sldLayoutMk cId="2323736732" sldId="2147483689"/>
              <ac:spMk id="13" creationId="{9C5D195C-82A4-F5B8-E01C-3255CF7DAB1A}"/>
            </ac:spMkLst>
          </pc:spChg>
          <pc:spChg chg="del mod">
            <ac:chgData name="von Petersdorff, Marleen" userId="1c8ef240-9dfa-4f20-aef3-d0b68404e609" providerId="ADAL" clId="{CB3AAE08-E4BD-3D47-AEF4-8D0F09E5635D}" dt="2023-09-13T11:43:54.085" v="306" actId="478"/>
            <ac:spMkLst>
              <pc:docMk/>
              <pc:sldMasterMk cId="1053908461" sldId="2147483648"/>
              <pc:sldLayoutMk cId="2323736732" sldId="2147483689"/>
              <ac:spMk id="16" creationId="{B4E0FC90-C0FE-FA3E-AE63-E49B1D166DF1}"/>
            </ac:spMkLst>
          </pc:spChg>
          <pc:cxnChg chg="del">
            <ac:chgData name="von Petersdorff, Marleen" userId="1c8ef240-9dfa-4f20-aef3-d0b68404e609" providerId="ADAL" clId="{CB3AAE08-E4BD-3D47-AEF4-8D0F09E5635D}" dt="2023-09-12T13:51:29.802" v="136" actId="478"/>
            <ac:cxnSpMkLst>
              <pc:docMk/>
              <pc:sldMasterMk cId="1053908461" sldId="2147483648"/>
              <pc:sldLayoutMk cId="2323736732" sldId="2147483689"/>
              <ac:cxnSpMk id="7" creationId="{FE1D882B-4962-9B0C-CC9A-3F78B3BD1312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3T11:45:05.330" v="345"/>
          <pc:sldLayoutMkLst>
            <pc:docMk/>
            <pc:sldMasterMk cId="1053908461" sldId="2147483648"/>
            <pc:sldLayoutMk cId="4120164300" sldId="2147483692"/>
          </pc:sldLayoutMkLst>
          <pc:spChg chg="add mod">
            <ac:chgData name="von Petersdorff, Marleen" userId="1c8ef240-9dfa-4f20-aef3-d0b68404e609" providerId="ADAL" clId="{CB3AAE08-E4BD-3D47-AEF4-8D0F09E5635D}" dt="2023-09-13T11:45:05.330" v="345"/>
            <ac:spMkLst>
              <pc:docMk/>
              <pc:sldMasterMk cId="1053908461" sldId="2147483648"/>
              <pc:sldLayoutMk cId="4120164300" sldId="2147483692"/>
              <ac:spMk id="2" creationId="{997C06CA-8CA7-4BD7-C37A-1B86C9F03B1D}"/>
            </ac:spMkLst>
          </pc:spChg>
          <pc:spChg chg="del">
            <ac:chgData name="von Petersdorff, Marleen" userId="1c8ef240-9dfa-4f20-aef3-d0b68404e609" providerId="ADAL" clId="{CB3AAE08-E4BD-3D47-AEF4-8D0F09E5635D}" dt="2023-09-12T13:58:41.632" v="224" actId="478"/>
            <ac:spMkLst>
              <pc:docMk/>
              <pc:sldMasterMk cId="1053908461" sldId="2147483648"/>
              <pc:sldLayoutMk cId="4120164300" sldId="2147483692"/>
              <ac:spMk id="2" creationId="{C8679D2E-F27F-B3BB-4568-2D10C09CA56C}"/>
            </ac:spMkLst>
          </pc:spChg>
          <pc:spChg chg="add del mod">
            <ac:chgData name="von Petersdorff, Marleen" userId="1c8ef240-9dfa-4f20-aef3-d0b68404e609" providerId="ADAL" clId="{CB3AAE08-E4BD-3D47-AEF4-8D0F09E5635D}" dt="2023-09-13T11:45:05.069" v="344" actId="478"/>
            <ac:spMkLst>
              <pc:docMk/>
              <pc:sldMasterMk cId="1053908461" sldId="2147483648"/>
              <pc:sldLayoutMk cId="4120164300" sldId="2147483692"/>
              <ac:spMk id="5" creationId="{6FFC3DC4-B556-318E-05D6-D9240BA66CFE}"/>
            </ac:spMkLst>
          </pc:spChg>
          <pc:cxnChg chg="del">
            <ac:chgData name="von Petersdorff, Marleen" userId="1c8ef240-9dfa-4f20-aef3-d0b68404e609" providerId="ADAL" clId="{CB3AAE08-E4BD-3D47-AEF4-8D0F09E5635D}" dt="2023-09-12T13:51:13.715" v="131" actId="478"/>
            <ac:cxnSpMkLst>
              <pc:docMk/>
              <pc:sldMasterMk cId="1053908461" sldId="2147483648"/>
              <pc:sldLayoutMk cId="4120164300" sldId="2147483692"/>
              <ac:cxnSpMk id="3" creationId="{2ACE43F9-DAC8-0E56-5B97-22A8218288A2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3T11:43:36.028" v="303" actId="14826"/>
          <pc:sldLayoutMkLst>
            <pc:docMk/>
            <pc:sldMasterMk cId="1053908461" sldId="2147483648"/>
            <pc:sldLayoutMk cId="966788073" sldId="2147483693"/>
          </pc:sldLayoutMkLst>
          <pc:spChg chg="add mod">
            <ac:chgData name="von Petersdorff, Marleen" userId="1c8ef240-9dfa-4f20-aef3-d0b68404e609" providerId="ADAL" clId="{CB3AAE08-E4BD-3D47-AEF4-8D0F09E5635D}" dt="2023-09-13T11:42:42.410" v="295" actId="207"/>
            <ac:spMkLst>
              <pc:docMk/>
              <pc:sldMasterMk cId="1053908461" sldId="2147483648"/>
              <pc:sldLayoutMk cId="966788073" sldId="2147483693"/>
              <ac:spMk id="4" creationId="{043AB7E1-C752-B3DD-CE9E-B21492795BB2}"/>
            </ac:spMkLst>
          </pc:spChg>
          <pc:spChg chg="mod">
            <ac:chgData name="von Petersdorff, Marleen" userId="1c8ef240-9dfa-4f20-aef3-d0b68404e609" providerId="ADAL" clId="{CB3AAE08-E4BD-3D47-AEF4-8D0F09E5635D}" dt="2023-09-13T11:42:49.464" v="298" actId="1076"/>
            <ac:spMkLst>
              <pc:docMk/>
              <pc:sldMasterMk cId="1053908461" sldId="2147483648"/>
              <pc:sldLayoutMk cId="966788073" sldId="2147483693"/>
              <ac:spMk id="6" creationId="{8AEEF814-A7AF-84E5-E84A-7DBB292107C9}"/>
            </ac:spMkLst>
          </pc:spChg>
          <pc:spChg chg="add mod">
            <ac:chgData name="von Petersdorff, Marleen" userId="1c8ef240-9dfa-4f20-aef3-d0b68404e609" providerId="ADAL" clId="{CB3AAE08-E4BD-3D47-AEF4-8D0F09E5635D}" dt="2023-09-13T11:42:42.410" v="295" actId="207"/>
            <ac:spMkLst>
              <pc:docMk/>
              <pc:sldMasterMk cId="1053908461" sldId="2147483648"/>
              <pc:sldLayoutMk cId="966788073" sldId="2147483693"/>
              <ac:spMk id="8" creationId="{9FC91413-D049-CF20-0602-1925E7C07AD8}"/>
            </ac:spMkLst>
          </pc:spChg>
          <pc:spChg chg="add mod">
            <ac:chgData name="von Petersdorff, Marleen" userId="1c8ef240-9dfa-4f20-aef3-d0b68404e609" providerId="ADAL" clId="{CB3AAE08-E4BD-3D47-AEF4-8D0F09E5635D}" dt="2023-09-13T11:42:42.410" v="295" actId="207"/>
            <ac:spMkLst>
              <pc:docMk/>
              <pc:sldMasterMk cId="1053908461" sldId="2147483648"/>
              <pc:sldLayoutMk cId="966788073" sldId="2147483693"/>
              <ac:spMk id="9" creationId="{BE866961-D1A7-2DBF-EB96-038519192E7F}"/>
            </ac:spMkLst>
          </pc:spChg>
          <pc:spChg chg="add mod">
            <ac:chgData name="von Petersdorff, Marleen" userId="1c8ef240-9dfa-4f20-aef3-d0b68404e609" providerId="ADAL" clId="{CB3AAE08-E4BD-3D47-AEF4-8D0F09E5635D}" dt="2023-09-13T11:42:47.395" v="296" actId="207"/>
            <ac:spMkLst>
              <pc:docMk/>
              <pc:sldMasterMk cId="1053908461" sldId="2147483648"/>
              <pc:sldLayoutMk cId="966788073" sldId="2147483693"/>
              <ac:spMk id="10" creationId="{D9BD92F7-5AB2-9D87-D128-EED92FF2F26E}"/>
            </ac:spMkLst>
          </pc:spChg>
          <pc:spChg chg="add mod">
            <ac:chgData name="von Petersdorff, Marleen" userId="1c8ef240-9dfa-4f20-aef3-d0b68404e609" providerId="ADAL" clId="{CB3AAE08-E4BD-3D47-AEF4-8D0F09E5635D}" dt="2023-09-13T11:42:51.953" v="299" actId="207"/>
            <ac:spMkLst>
              <pc:docMk/>
              <pc:sldMasterMk cId="1053908461" sldId="2147483648"/>
              <pc:sldLayoutMk cId="966788073" sldId="2147483693"/>
              <ac:spMk id="11" creationId="{316BBC7C-EE50-E674-BCF0-9AD9CD2D6E5B}"/>
            </ac:spMkLst>
          </pc:spChg>
          <pc:spChg chg="add mod">
            <ac:chgData name="von Petersdorff, Marleen" userId="1c8ef240-9dfa-4f20-aef3-d0b68404e609" providerId="ADAL" clId="{CB3AAE08-E4BD-3D47-AEF4-8D0F09E5635D}" dt="2023-09-13T11:43:15.799" v="302" actId="208"/>
            <ac:spMkLst>
              <pc:docMk/>
              <pc:sldMasterMk cId="1053908461" sldId="2147483648"/>
              <pc:sldLayoutMk cId="966788073" sldId="2147483693"/>
              <ac:spMk id="12" creationId="{3E842599-2B9A-AFB7-2BDF-F54610970255}"/>
            </ac:spMkLst>
          </pc:spChg>
          <pc:spChg chg="add mod">
            <ac:chgData name="von Petersdorff, Marleen" userId="1c8ef240-9dfa-4f20-aef3-d0b68404e609" providerId="ADAL" clId="{CB3AAE08-E4BD-3D47-AEF4-8D0F09E5635D}" dt="2023-09-13T11:42:42.410" v="295" actId="207"/>
            <ac:spMkLst>
              <pc:docMk/>
              <pc:sldMasterMk cId="1053908461" sldId="2147483648"/>
              <pc:sldLayoutMk cId="966788073" sldId="2147483693"/>
              <ac:spMk id="13" creationId="{FB1E1571-BD39-1ED0-1527-2756EAC12C64}"/>
            </ac:spMkLst>
          </pc:spChg>
          <pc:picChg chg="add mod">
            <ac:chgData name="von Petersdorff, Marleen" userId="1c8ef240-9dfa-4f20-aef3-d0b68404e609" providerId="ADAL" clId="{CB3AAE08-E4BD-3D47-AEF4-8D0F09E5635D}" dt="2023-09-13T11:43:36.028" v="303" actId="14826"/>
            <ac:picMkLst>
              <pc:docMk/>
              <pc:sldMasterMk cId="1053908461" sldId="2147483648"/>
              <pc:sldLayoutMk cId="966788073" sldId="2147483693"/>
              <ac:picMk id="2" creationId="{1D32B2D2-FA87-E196-F4F3-421F5164D829}"/>
            </ac:picMkLst>
          </pc:picChg>
          <pc:cxnChg chg="del">
            <ac:chgData name="von Petersdorff, Marleen" userId="1c8ef240-9dfa-4f20-aef3-d0b68404e609" providerId="ADAL" clId="{CB3AAE08-E4BD-3D47-AEF4-8D0F09E5635D}" dt="2023-09-12T13:58:51.043" v="226" actId="478"/>
            <ac:cxnSpMkLst>
              <pc:docMk/>
              <pc:sldMasterMk cId="1053908461" sldId="2147483648"/>
              <pc:sldLayoutMk cId="966788073" sldId="2147483693"/>
              <ac:cxnSpMk id="8" creationId="{ABF93E4C-9935-87C4-02C6-98EF7CA699E0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3T11:46:04.549" v="363"/>
          <pc:sldLayoutMkLst>
            <pc:docMk/>
            <pc:sldMasterMk cId="1053908461" sldId="2147483648"/>
            <pc:sldLayoutMk cId="3150447322" sldId="2147483694"/>
          </pc:sldLayoutMkLst>
          <pc:spChg chg="del">
            <ac:chgData name="von Petersdorff, Marleen" userId="1c8ef240-9dfa-4f20-aef3-d0b68404e609" providerId="ADAL" clId="{CB3AAE08-E4BD-3D47-AEF4-8D0F09E5635D}" dt="2023-09-12T13:58:16.920" v="210" actId="478"/>
            <ac:spMkLst>
              <pc:docMk/>
              <pc:sldMasterMk cId="1053908461" sldId="2147483648"/>
              <pc:sldLayoutMk cId="3150447322" sldId="2147483694"/>
              <ac:spMk id="2" creationId="{609D6E07-558D-3C59-C985-7AB596CB77D2}"/>
            </ac:spMkLst>
          </pc:spChg>
          <pc:spChg chg="add mod">
            <ac:chgData name="von Petersdorff, Marleen" userId="1c8ef240-9dfa-4f20-aef3-d0b68404e609" providerId="ADAL" clId="{CB3AAE08-E4BD-3D47-AEF4-8D0F09E5635D}" dt="2023-09-13T11:46:04.549" v="363"/>
            <ac:spMkLst>
              <pc:docMk/>
              <pc:sldMasterMk cId="1053908461" sldId="2147483648"/>
              <pc:sldLayoutMk cId="3150447322" sldId="2147483694"/>
              <ac:spMk id="2" creationId="{CB8CB238-D4A8-969A-BA4D-EB5E032CD10E}"/>
            </ac:spMkLst>
          </pc:spChg>
          <pc:spChg chg="add mod">
            <ac:chgData name="von Petersdorff, Marleen" userId="1c8ef240-9dfa-4f20-aef3-d0b68404e609" providerId="ADAL" clId="{CB3AAE08-E4BD-3D47-AEF4-8D0F09E5635D}" dt="2023-09-13T11:46:04.549" v="363"/>
            <ac:spMkLst>
              <pc:docMk/>
              <pc:sldMasterMk cId="1053908461" sldId="2147483648"/>
              <pc:sldLayoutMk cId="3150447322" sldId="2147483694"/>
              <ac:spMk id="8" creationId="{FA9B4955-6AD8-70CC-600E-5D35992AF3C0}"/>
            </ac:spMkLst>
          </pc:spChg>
          <pc:spChg chg="add del mod">
            <ac:chgData name="von Petersdorff, Marleen" userId="1c8ef240-9dfa-4f20-aef3-d0b68404e609" providerId="ADAL" clId="{CB3AAE08-E4BD-3D47-AEF4-8D0F09E5635D}" dt="2023-09-13T11:46:04.032" v="362" actId="478"/>
            <ac:spMkLst>
              <pc:docMk/>
              <pc:sldMasterMk cId="1053908461" sldId="2147483648"/>
              <pc:sldLayoutMk cId="3150447322" sldId="2147483694"/>
              <ac:spMk id="11" creationId="{9C1FFF69-216A-2EFC-8003-46CF9CCD7A3D}"/>
            </ac:spMkLst>
          </pc:spChg>
          <pc:spChg chg="del mod">
            <ac:chgData name="von Petersdorff, Marleen" userId="1c8ef240-9dfa-4f20-aef3-d0b68404e609" providerId="ADAL" clId="{CB3AAE08-E4BD-3D47-AEF4-8D0F09E5635D}" dt="2023-09-13T11:46:04.032" v="362" actId="478"/>
            <ac:spMkLst>
              <pc:docMk/>
              <pc:sldMasterMk cId="1053908461" sldId="2147483648"/>
              <pc:sldLayoutMk cId="3150447322" sldId="2147483694"/>
              <ac:spMk id="20" creationId="{2FFF31DD-3536-331A-848A-B3ADE3BB6C12}"/>
            </ac:spMkLst>
          </pc:spChg>
          <pc:cxnChg chg="del">
            <ac:chgData name="von Petersdorff, Marleen" userId="1c8ef240-9dfa-4f20-aef3-d0b68404e609" providerId="ADAL" clId="{CB3AAE08-E4BD-3D47-AEF4-8D0F09E5635D}" dt="2023-09-12T13:50:35.639" v="115" actId="478"/>
            <ac:cxnSpMkLst>
              <pc:docMk/>
              <pc:sldMasterMk cId="1053908461" sldId="2147483648"/>
              <pc:sldLayoutMk cId="3150447322" sldId="2147483694"/>
              <ac:cxnSpMk id="8" creationId="{474403BD-110B-A8FF-0BB7-F53659E95D12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3T11:45:45.763" v="358"/>
          <pc:sldLayoutMkLst>
            <pc:docMk/>
            <pc:sldMasterMk cId="1053908461" sldId="2147483648"/>
            <pc:sldLayoutMk cId="2437300321" sldId="2147483695"/>
          </pc:sldLayoutMkLst>
          <pc:spChg chg="del">
            <ac:chgData name="von Petersdorff, Marleen" userId="1c8ef240-9dfa-4f20-aef3-d0b68404e609" providerId="ADAL" clId="{CB3AAE08-E4BD-3D47-AEF4-8D0F09E5635D}" dt="2023-09-12T13:58:22.064" v="214" actId="478"/>
            <ac:spMkLst>
              <pc:docMk/>
              <pc:sldMasterMk cId="1053908461" sldId="2147483648"/>
              <pc:sldLayoutMk cId="2437300321" sldId="2147483695"/>
              <ac:spMk id="2" creationId="{46C4437D-74AA-0AEC-B783-1A6E4FF4E9A9}"/>
            </ac:spMkLst>
          </pc:spChg>
          <pc:spChg chg="add mod">
            <ac:chgData name="von Petersdorff, Marleen" userId="1c8ef240-9dfa-4f20-aef3-d0b68404e609" providerId="ADAL" clId="{CB3AAE08-E4BD-3D47-AEF4-8D0F09E5635D}" dt="2023-09-13T11:45:45.763" v="358"/>
            <ac:spMkLst>
              <pc:docMk/>
              <pc:sldMasterMk cId="1053908461" sldId="2147483648"/>
              <pc:sldLayoutMk cId="2437300321" sldId="2147483695"/>
              <ac:spMk id="2" creationId="{B64A535F-D947-1934-03C5-C46444363D33}"/>
            </ac:spMkLst>
          </pc:spChg>
          <pc:spChg chg="del mod">
            <ac:chgData name="von Petersdorff, Marleen" userId="1c8ef240-9dfa-4f20-aef3-d0b68404e609" providerId="ADAL" clId="{CB3AAE08-E4BD-3D47-AEF4-8D0F09E5635D}" dt="2023-09-13T11:45:45.365" v="357" actId="478"/>
            <ac:spMkLst>
              <pc:docMk/>
              <pc:sldMasterMk cId="1053908461" sldId="2147483648"/>
              <pc:sldLayoutMk cId="2437300321" sldId="2147483695"/>
              <ac:spMk id="7" creationId="{4A81C973-8876-52CA-E6CA-863B9B316F93}"/>
            </ac:spMkLst>
          </pc:spChg>
          <pc:spChg chg="add mod">
            <ac:chgData name="von Petersdorff, Marleen" userId="1c8ef240-9dfa-4f20-aef3-d0b68404e609" providerId="ADAL" clId="{CB3AAE08-E4BD-3D47-AEF4-8D0F09E5635D}" dt="2023-09-13T11:45:45.763" v="358"/>
            <ac:spMkLst>
              <pc:docMk/>
              <pc:sldMasterMk cId="1053908461" sldId="2147483648"/>
              <pc:sldLayoutMk cId="2437300321" sldId="2147483695"/>
              <ac:spMk id="9" creationId="{05CAD03F-689F-73B0-04D3-7941B6979F0D}"/>
            </ac:spMkLst>
          </pc:spChg>
          <pc:spChg chg="add del mod">
            <ac:chgData name="von Petersdorff, Marleen" userId="1c8ef240-9dfa-4f20-aef3-d0b68404e609" providerId="ADAL" clId="{CB3AAE08-E4BD-3D47-AEF4-8D0F09E5635D}" dt="2023-09-13T11:45:45.365" v="357" actId="478"/>
            <ac:spMkLst>
              <pc:docMk/>
              <pc:sldMasterMk cId="1053908461" sldId="2147483648"/>
              <pc:sldLayoutMk cId="2437300321" sldId="2147483695"/>
              <ac:spMk id="12" creationId="{956DB5C8-E866-186E-44EF-DC07955953F9}"/>
            </ac:spMkLst>
          </pc:spChg>
          <pc:cxnChg chg="del">
            <ac:chgData name="von Petersdorff, Marleen" userId="1c8ef240-9dfa-4f20-aef3-d0b68404e609" providerId="ADAL" clId="{CB3AAE08-E4BD-3D47-AEF4-8D0F09E5635D}" dt="2023-09-12T13:50:43.138" v="118" actId="478"/>
            <ac:cxnSpMkLst>
              <pc:docMk/>
              <pc:sldMasterMk cId="1053908461" sldId="2147483648"/>
              <pc:sldLayoutMk cId="2437300321" sldId="2147483695"/>
              <ac:cxnSpMk id="9" creationId="{8C76E9AD-3773-3BBF-9CDA-558DA1579CDD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3T11:46:24.987" v="373"/>
          <pc:sldLayoutMkLst>
            <pc:docMk/>
            <pc:sldMasterMk cId="1053908461" sldId="2147483648"/>
            <pc:sldLayoutMk cId="3698337892" sldId="2147483696"/>
          </pc:sldLayoutMkLst>
          <pc:spChg chg="add del mod">
            <ac:chgData name="von Petersdorff, Marleen" userId="1c8ef240-9dfa-4f20-aef3-d0b68404e609" providerId="ADAL" clId="{CB3AAE08-E4BD-3D47-AEF4-8D0F09E5635D}" dt="2023-09-13T11:46:24.567" v="372" actId="478"/>
            <ac:spMkLst>
              <pc:docMk/>
              <pc:sldMasterMk cId="1053908461" sldId="2147483648"/>
              <pc:sldLayoutMk cId="3698337892" sldId="2147483696"/>
              <ac:spMk id="4" creationId="{195756FF-5CF4-5F2E-1267-F677E670BBCE}"/>
            </ac:spMkLst>
          </pc:spChg>
          <pc:spChg chg="add mod">
            <ac:chgData name="von Petersdorff, Marleen" userId="1c8ef240-9dfa-4f20-aef3-d0b68404e609" providerId="ADAL" clId="{CB3AAE08-E4BD-3D47-AEF4-8D0F09E5635D}" dt="2023-09-13T11:46:24.987" v="373"/>
            <ac:spMkLst>
              <pc:docMk/>
              <pc:sldMasterMk cId="1053908461" sldId="2147483648"/>
              <pc:sldLayoutMk cId="3698337892" sldId="2147483696"/>
              <ac:spMk id="5" creationId="{7E2B970A-714A-BBD4-6065-FEC5EB5FAB6F}"/>
            </ac:spMkLst>
          </pc:spChg>
          <pc:spChg chg="add mod">
            <ac:chgData name="von Petersdorff, Marleen" userId="1c8ef240-9dfa-4f20-aef3-d0b68404e609" providerId="ADAL" clId="{CB3AAE08-E4BD-3D47-AEF4-8D0F09E5635D}" dt="2023-09-13T11:46:24.987" v="373"/>
            <ac:spMkLst>
              <pc:docMk/>
              <pc:sldMasterMk cId="1053908461" sldId="2147483648"/>
              <pc:sldLayoutMk cId="3698337892" sldId="2147483696"/>
              <ac:spMk id="6" creationId="{FE4E5421-14CA-5F9F-9B67-FA639E691D59}"/>
            </ac:spMkLst>
          </pc:spChg>
          <pc:spChg chg="del mod">
            <ac:chgData name="von Petersdorff, Marleen" userId="1c8ef240-9dfa-4f20-aef3-d0b68404e609" providerId="ADAL" clId="{CB3AAE08-E4BD-3D47-AEF4-8D0F09E5635D}" dt="2023-09-13T11:46:24.567" v="372" actId="478"/>
            <ac:spMkLst>
              <pc:docMk/>
              <pc:sldMasterMk cId="1053908461" sldId="2147483648"/>
              <pc:sldLayoutMk cId="3698337892" sldId="2147483696"/>
              <ac:spMk id="16" creationId="{E01E9B50-A6E5-0C7A-22E8-E0217F8432B3}"/>
            </ac:spMkLst>
          </pc:spChg>
          <pc:spChg chg="del">
            <ac:chgData name="von Petersdorff, Marleen" userId="1c8ef240-9dfa-4f20-aef3-d0b68404e609" providerId="ADAL" clId="{CB3AAE08-E4BD-3D47-AEF4-8D0F09E5635D}" dt="2023-09-12T13:58:03.684" v="201" actId="478"/>
            <ac:spMkLst>
              <pc:docMk/>
              <pc:sldMasterMk cId="1053908461" sldId="2147483648"/>
              <pc:sldLayoutMk cId="3698337892" sldId="2147483696"/>
              <ac:spMk id="35" creationId="{AAC6C24A-2F91-FD55-50A7-9BEC87CA7581}"/>
            </ac:spMkLst>
          </pc:spChg>
          <pc:cxnChg chg="del">
            <ac:chgData name="von Petersdorff, Marleen" userId="1c8ef240-9dfa-4f20-aef3-d0b68404e609" providerId="ADAL" clId="{CB3AAE08-E4BD-3D47-AEF4-8D0F09E5635D}" dt="2023-09-12T13:50:19.147" v="110" actId="478"/>
            <ac:cxnSpMkLst>
              <pc:docMk/>
              <pc:sldMasterMk cId="1053908461" sldId="2147483648"/>
              <pc:sldLayoutMk cId="3698337892" sldId="2147483696"/>
              <ac:cxnSpMk id="5" creationId="{FAB9FF15-D104-FE4B-6609-07170E6D39BE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3T11:46:15.009" v="368"/>
          <pc:sldLayoutMkLst>
            <pc:docMk/>
            <pc:sldMasterMk cId="1053908461" sldId="2147483648"/>
            <pc:sldLayoutMk cId="1552794032" sldId="2147483697"/>
          </pc:sldLayoutMkLst>
          <pc:spChg chg="add mod">
            <ac:chgData name="von Petersdorff, Marleen" userId="1c8ef240-9dfa-4f20-aef3-d0b68404e609" providerId="ADAL" clId="{CB3AAE08-E4BD-3D47-AEF4-8D0F09E5635D}" dt="2023-09-13T11:46:15.009" v="368"/>
            <ac:spMkLst>
              <pc:docMk/>
              <pc:sldMasterMk cId="1053908461" sldId="2147483648"/>
              <pc:sldLayoutMk cId="1552794032" sldId="2147483697"/>
              <ac:spMk id="2" creationId="{6AEC8EFD-2675-26D3-0A7F-2084E2A7F6C8}"/>
            </ac:spMkLst>
          </pc:spChg>
          <pc:spChg chg="del">
            <ac:chgData name="von Petersdorff, Marleen" userId="1c8ef240-9dfa-4f20-aef3-d0b68404e609" providerId="ADAL" clId="{CB3AAE08-E4BD-3D47-AEF4-8D0F09E5635D}" dt="2023-09-12T13:58:11.630" v="206" actId="478"/>
            <ac:spMkLst>
              <pc:docMk/>
              <pc:sldMasterMk cId="1053908461" sldId="2147483648"/>
              <pc:sldLayoutMk cId="1552794032" sldId="2147483697"/>
              <ac:spMk id="2" creationId="{AB7FADDB-E39B-A10D-4C87-86408BCECF1B}"/>
            </ac:spMkLst>
          </pc:spChg>
          <pc:spChg chg="add mod">
            <ac:chgData name="von Petersdorff, Marleen" userId="1c8ef240-9dfa-4f20-aef3-d0b68404e609" providerId="ADAL" clId="{CB3AAE08-E4BD-3D47-AEF4-8D0F09E5635D}" dt="2023-09-13T11:46:15.009" v="368"/>
            <ac:spMkLst>
              <pc:docMk/>
              <pc:sldMasterMk cId="1053908461" sldId="2147483648"/>
              <pc:sldLayoutMk cId="1552794032" sldId="2147483697"/>
              <ac:spMk id="6" creationId="{C556A28C-4DD8-6AC2-E71F-23C02C42BA4C}"/>
            </ac:spMkLst>
          </pc:spChg>
          <pc:spChg chg="add del mod">
            <ac:chgData name="von Petersdorff, Marleen" userId="1c8ef240-9dfa-4f20-aef3-d0b68404e609" providerId="ADAL" clId="{CB3AAE08-E4BD-3D47-AEF4-8D0F09E5635D}" dt="2023-09-13T11:46:14.519" v="367" actId="478"/>
            <ac:spMkLst>
              <pc:docMk/>
              <pc:sldMasterMk cId="1053908461" sldId="2147483648"/>
              <pc:sldLayoutMk cId="1552794032" sldId="2147483697"/>
              <ac:spMk id="13" creationId="{5AA3FE03-F803-7BFC-8DD9-3751DAA288D2}"/>
            </ac:spMkLst>
          </pc:spChg>
          <pc:spChg chg="del mod">
            <ac:chgData name="von Petersdorff, Marleen" userId="1c8ef240-9dfa-4f20-aef3-d0b68404e609" providerId="ADAL" clId="{CB3AAE08-E4BD-3D47-AEF4-8D0F09E5635D}" dt="2023-09-13T11:46:14.519" v="367" actId="478"/>
            <ac:spMkLst>
              <pc:docMk/>
              <pc:sldMasterMk cId="1053908461" sldId="2147483648"/>
              <pc:sldLayoutMk cId="1552794032" sldId="2147483697"/>
              <ac:spMk id="23" creationId="{061B10B7-A790-0D8A-575C-C7C60FE9300E}"/>
            </ac:spMkLst>
          </pc:spChg>
          <pc:cxnChg chg="del">
            <ac:chgData name="von Petersdorff, Marleen" userId="1c8ef240-9dfa-4f20-aef3-d0b68404e609" providerId="ADAL" clId="{CB3AAE08-E4BD-3D47-AEF4-8D0F09E5635D}" dt="2023-09-12T13:50:22.281" v="112" actId="478"/>
            <ac:cxnSpMkLst>
              <pc:docMk/>
              <pc:sldMasterMk cId="1053908461" sldId="2147483648"/>
              <pc:sldLayoutMk cId="1552794032" sldId="2147483697"/>
              <ac:cxnSpMk id="6" creationId="{A296F44F-7732-7C38-DFCA-0645850E979D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3T11:46:10.823" v="366" actId="478"/>
          <pc:sldLayoutMkLst>
            <pc:docMk/>
            <pc:sldMasterMk cId="1053908461" sldId="2147483648"/>
            <pc:sldLayoutMk cId="2035584082" sldId="2147483698"/>
          </pc:sldLayoutMkLst>
          <pc:spChg chg="add mod">
            <ac:chgData name="von Petersdorff, Marleen" userId="1c8ef240-9dfa-4f20-aef3-d0b68404e609" providerId="ADAL" clId="{CB3AAE08-E4BD-3D47-AEF4-8D0F09E5635D}" dt="2023-09-13T11:46:07.539" v="365"/>
            <ac:spMkLst>
              <pc:docMk/>
              <pc:sldMasterMk cId="1053908461" sldId="2147483648"/>
              <pc:sldLayoutMk cId="2035584082" sldId="2147483698"/>
              <ac:spMk id="5" creationId="{7398A822-7B62-EE3D-D586-256A87A2E289}"/>
            </ac:spMkLst>
          </pc:spChg>
          <pc:spChg chg="del">
            <ac:chgData name="von Petersdorff, Marleen" userId="1c8ef240-9dfa-4f20-aef3-d0b68404e609" providerId="ADAL" clId="{CB3AAE08-E4BD-3D47-AEF4-8D0F09E5635D}" dt="2023-09-12T13:58:14.081" v="208" actId="478"/>
            <ac:spMkLst>
              <pc:docMk/>
              <pc:sldMasterMk cId="1053908461" sldId="2147483648"/>
              <pc:sldLayoutMk cId="2035584082" sldId="2147483698"/>
              <ac:spMk id="5" creationId="{D7C8FD57-B6A5-4B7B-6F92-DFFB5AA4D42E}"/>
            </ac:spMkLst>
          </pc:spChg>
          <pc:spChg chg="add del mod">
            <ac:chgData name="von Petersdorff, Marleen" userId="1c8ef240-9dfa-4f20-aef3-d0b68404e609" providerId="ADAL" clId="{CB3AAE08-E4BD-3D47-AEF4-8D0F09E5635D}" dt="2023-09-13T11:46:10.823" v="366" actId="478"/>
            <ac:spMkLst>
              <pc:docMk/>
              <pc:sldMasterMk cId="1053908461" sldId="2147483648"/>
              <pc:sldLayoutMk cId="2035584082" sldId="2147483698"/>
              <ac:spMk id="7" creationId="{0384FEBB-9277-F5C0-6F6A-215D1C41826E}"/>
            </ac:spMkLst>
          </pc:spChg>
          <pc:spChg chg="add del mod">
            <ac:chgData name="von Petersdorff, Marleen" userId="1c8ef240-9dfa-4f20-aef3-d0b68404e609" providerId="ADAL" clId="{CB3AAE08-E4BD-3D47-AEF4-8D0F09E5635D}" dt="2023-09-13T11:46:07.154" v="364" actId="478"/>
            <ac:spMkLst>
              <pc:docMk/>
              <pc:sldMasterMk cId="1053908461" sldId="2147483648"/>
              <pc:sldLayoutMk cId="2035584082" sldId="2147483698"/>
              <ac:spMk id="11" creationId="{BA513834-4444-212A-9934-181764B569B1}"/>
            </ac:spMkLst>
          </pc:spChg>
          <pc:cxnChg chg="del">
            <ac:chgData name="von Petersdorff, Marleen" userId="1c8ef240-9dfa-4f20-aef3-d0b68404e609" providerId="ADAL" clId="{CB3AAE08-E4BD-3D47-AEF4-8D0F09E5635D}" dt="2023-09-12T13:50:33.692" v="114" actId="478"/>
            <ac:cxnSpMkLst>
              <pc:docMk/>
              <pc:sldMasterMk cId="1053908461" sldId="2147483648"/>
              <pc:sldLayoutMk cId="2035584082" sldId="2147483698"/>
              <ac:cxnSpMk id="7" creationId="{34299D66-122C-7E69-D9BF-A6AAF23CB553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3T11:45:54.726" v="361" actId="478"/>
          <pc:sldLayoutMkLst>
            <pc:docMk/>
            <pc:sldMasterMk cId="1053908461" sldId="2147483648"/>
            <pc:sldLayoutMk cId="2252762727" sldId="2147483699"/>
          </pc:sldLayoutMkLst>
          <pc:spChg chg="del">
            <ac:chgData name="von Petersdorff, Marleen" userId="1c8ef240-9dfa-4f20-aef3-d0b68404e609" providerId="ADAL" clId="{CB3AAE08-E4BD-3D47-AEF4-8D0F09E5635D}" dt="2023-09-12T13:58:19.690" v="212" actId="478"/>
            <ac:spMkLst>
              <pc:docMk/>
              <pc:sldMasterMk cId="1053908461" sldId="2147483648"/>
              <pc:sldLayoutMk cId="2252762727" sldId="2147483699"/>
              <ac:spMk id="6" creationId="{944BC7BD-817B-0EE1-A0FC-45F78993C42E}"/>
            </ac:spMkLst>
          </pc:spChg>
          <pc:spChg chg="add mod">
            <ac:chgData name="von Petersdorff, Marleen" userId="1c8ef240-9dfa-4f20-aef3-d0b68404e609" providerId="ADAL" clId="{CB3AAE08-E4BD-3D47-AEF4-8D0F09E5635D}" dt="2023-09-13T11:45:51.174" v="360"/>
            <ac:spMkLst>
              <pc:docMk/>
              <pc:sldMasterMk cId="1053908461" sldId="2147483648"/>
              <pc:sldLayoutMk cId="2252762727" sldId="2147483699"/>
              <ac:spMk id="6" creationId="{9BEE9B40-3991-9DF4-3AD2-F3CD55EF2B95}"/>
            </ac:spMkLst>
          </pc:spChg>
          <pc:spChg chg="add del mod">
            <ac:chgData name="von Petersdorff, Marleen" userId="1c8ef240-9dfa-4f20-aef3-d0b68404e609" providerId="ADAL" clId="{CB3AAE08-E4BD-3D47-AEF4-8D0F09E5635D}" dt="2023-09-13T11:45:54.726" v="361" actId="478"/>
            <ac:spMkLst>
              <pc:docMk/>
              <pc:sldMasterMk cId="1053908461" sldId="2147483648"/>
              <pc:sldLayoutMk cId="2252762727" sldId="2147483699"/>
              <ac:spMk id="8" creationId="{AF557DCD-7A10-11DA-1256-F29F04242068}"/>
            </ac:spMkLst>
          </pc:spChg>
          <pc:spChg chg="add del mod">
            <ac:chgData name="von Petersdorff, Marleen" userId="1c8ef240-9dfa-4f20-aef3-d0b68404e609" providerId="ADAL" clId="{CB3AAE08-E4BD-3D47-AEF4-8D0F09E5635D}" dt="2023-09-13T11:45:50.883" v="359" actId="478"/>
            <ac:spMkLst>
              <pc:docMk/>
              <pc:sldMasterMk cId="1053908461" sldId="2147483648"/>
              <pc:sldLayoutMk cId="2252762727" sldId="2147483699"/>
              <ac:spMk id="11" creationId="{336DFC85-1C1A-089B-A6BA-69ABA53887AE}"/>
            </ac:spMkLst>
          </pc:spChg>
          <pc:cxnChg chg="del">
            <ac:chgData name="von Petersdorff, Marleen" userId="1c8ef240-9dfa-4f20-aef3-d0b68404e609" providerId="ADAL" clId="{CB3AAE08-E4BD-3D47-AEF4-8D0F09E5635D}" dt="2023-09-12T13:50:41.211" v="117" actId="478"/>
            <ac:cxnSpMkLst>
              <pc:docMk/>
              <pc:sldMasterMk cId="1053908461" sldId="2147483648"/>
              <pc:sldLayoutMk cId="2252762727" sldId="2147483699"/>
              <ac:cxnSpMk id="8" creationId="{9A6380C9-4FFA-80F5-8E32-5D0CF029EB1D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3T11:45:27.409" v="350" actId="478"/>
          <pc:sldLayoutMkLst>
            <pc:docMk/>
            <pc:sldMasterMk cId="1053908461" sldId="2147483648"/>
            <pc:sldLayoutMk cId="1360400029" sldId="2147483702"/>
          </pc:sldLayoutMkLst>
          <pc:spChg chg="add del mod">
            <ac:chgData name="von Petersdorff, Marleen" userId="1c8ef240-9dfa-4f20-aef3-d0b68404e609" providerId="ADAL" clId="{CB3AAE08-E4BD-3D47-AEF4-8D0F09E5635D}" dt="2023-09-13T11:45:24.918" v="348" actId="478"/>
            <ac:spMkLst>
              <pc:docMk/>
              <pc:sldMasterMk cId="1053908461" sldId="2147483648"/>
              <pc:sldLayoutMk cId="1360400029" sldId="2147483702"/>
              <ac:spMk id="3" creationId="{B20C3D04-E94C-B7C4-5C06-0B29FBE8B073}"/>
            </ac:spMkLst>
          </pc:spChg>
          <pc:spChg chg="add mod">
            <ac:chgData name="von Petersdorff, Marleen" userId="1c8ef240-9dfa-4f20-aef3-d0b68404e609" providerId="ADAL" clId="{CB3AAE08-E4BD-3D47-AEF4-8D0F09E5635D}" dt="2023-09-13T11:42:16.767" v="292"/>
            <ac:spMkLst>
              <pc:docMk/>
              <pc:sldMasterMk cId="1053908461" sldId="2147483648"/>
              <pc:sldLayoutMk cId="1360400029" sldId="2147483702"/>
              <ac:spMk id="4" creationId="{4E1B44CD-66CC-26A9-B954-95D48DAE9A79}"/>
            </ac:spMkLst>
          </pc:spChg>
          <pc:spChg chg="add mod">
            <ac:chgData name="von Petersdorff, Marleen" userId="1c8ef240-9dfa-4f20-aef3-d0b68404e609" providerId="ADAL" clId="{CB3AAE08-E4BD-3D47-AEF4-8D0F09E5635D}" dt="2023-09-13T11:42:16.767" v="292"/>
            <ac:spMkLst>
              <pc:docMk/>
              <pc:sldMasterMk cId="1053908461" sldId="2147483648"/>
              <pc:sldLayoutMk cId="1360400029" sldId="2147483702"/>
              <ac:spMk id="5" creationId="{1192717D-65E2-184E-E9CB-33195422DFF2}"/>
            </ac:spMkLst>
          </pc:spChg>
          <pc:spChg chg="del">
            <ac:chgData name="von Petersdorff, Marleen" userId="1c8ef240-9dfa-4f20-aef3-d0b68404e609" providerId="ADAL" clId="{CB3AAE08-E4BD-3D47-AEF4-8D0F09E5635D}" dt="2023-09-12T13:58:30.782" v="220" actId="478"/>
            <ac:spMkLst>
              <pc:docMk/>
              <pc:sldMasterMk cId="1053908461" sldId="2147483648"/>
              <pc:sldLayoutMk cId="1360400029" sldId="2147483702"/>
              <ac:spMk id="5" creationId="{593E68C6-FB3C-B26D-695D-5FCFA4C0BC36}"/>
            </ac:spMkLst>
          </pc:spChg>
          <pc:spChg chg="add mod">
            <ac:chgData name="von Petersdorff, Marleen" userId="1c8ef240-9dfa-4f20-aef3-d0b68404e609" providerId="ADAL" clId="{CB3AAE08-E4BD-3D47-AEF4-8D0F09E5635D}" dt="2023-09-13T11:42:16.767" v="292"/>
            <ac:spMkLst>
              <pc:docMk/>
              <pc:sldMasterMk cId="1053908461" sldId="2147483648"/>
              <pc:sldLayoutMk cId="1360400029" sldId="2147483702"/>
              <ac:spMk id="6" creationId="{44085328-0450-5AEB-A76B-F1329DC3ECF5}"/>
            </ac:spMkLst>
          </pc:spChg>
          <pc:spChg chg="mod">
            <ac:chgData name="von Petersdorff, Marleen" userId="1c8ef240-9dfa-4f20-aef3-d0b68404e609" providerId="ADAL" clId="{CB3AAE08-E4BD-3D47-AEF4-8D0F09E5635D}" dt="2023-09-13T11:41:55.849" v="289" actId="1038"/>
            <ac:spMkLst>
              <pc:docMk/>
              <pc:sldMasterMk cId="1053908461" sldId="2147483648"/>
              <pc:sldLayoutMk cId="1360400029" sldId="2147483702"/>
              <ac:spMk id="11" creationId="{A0F4EE2F-3EB8-4B06-01F6-D045BB0346C9}"/>
            </ac:spMkLst>
          </pc:spChg>
          <pc:spChg chg="add mod">
            <ac:chgData name="von Petersdorff, Marleen" userId="1c8ef240-9dfa-4f20-aef3-d0b68404e609" providerId="ADAL" clId="{CB3AAE08-E4BD-3D47-AEF4-8D0F09E5635D}" dt="2023-09-13T11:42:16.767" v="292"/>
            <ac:spMkLst>
              <pc:docMk/>
              <pc:sldMasterMk cId="1053908461" sldId="2147483648"/>
              <pc:sldLayoutMk cId="1360400029" sldId="2147483702"/>
              <ac:spMk id="12" creationId="{19E0ACA2-63E3-426F-9E1D-B59F77926ACB}"/>
            </ac:spMkLst>
          </pc:spChg>
          <pc:spChg chg="add mod">
            <ac:chgData name="von Petersdorff, Marleen" userId="1c8ef240-9dfa-4f20-aef3-d0b68404e609" providerId="ADAL" clId="{CB3AAE08-E4BD-3D47-AEF4-8D0F09E5635D}" dt="2023-09-13T11:45:25.225" v="349"/>
            <ac:spMkLst>
              <pc:docMk/>
              <pc:sldMasterMk cId="1053908461" sldId="2147483648"/>
              <pc:sldLayoutMk cId="1360400029" sldId="2147483702"/>
              <ac:spMk id="13" creationId="{BC560023-1DD3-EE62-C87E-2CD4334F303D}"/>
            </ac:spMkLst>
          </pc:spChg>
          <pc:spChg chg="add del mod">
            <ac:chgData name="von Petersdorff, Marleen" userId="1c8ef240-9dfa-4f20-aef3-d0b68404e609" providerId="ADAL" clId="{CB3AAE08-E4BD-3D47-AEF4-8D0F09E5635D}" dt="2023-09-13T11:45:27.409" v="350" actId="478"/>
            <ac:spMkLst>
              <pc:docMk/>
              <pc:sldMasterMk cId="1053908461" sldId="2147483648"/>
              <pc:sldLayoutMk cId="1360400029" sldId="2147483702"/>
              <ac:spMk id="14" creationId="{E068E98F-88D5-97EF-3C2B-649304B1E005}"/>
            </ac:spMkLst>
          </pc:spChg>
          <pc:cxnChg chg="del">
            <ac:chgData name="von Petersdorff, Marleen" userId="1c8ef240-9dfa-4f20-aef3-d0b68404e609" providerId="ADAL" clId="{CB3AAE08-E4BD-3D47-AEF4-8D0F09E5635D}" dt="2023-09-12T13:51:04.840" v="128" actId="478"/>
            <ac:cxnSpMkLst>
              <pc:docMk/>
              <pc:sldMasterMk cId="1053908461" sldId="2147483648"/>
              <pc:sldLayoutMk cId="1360400029" sldId="2147483702"/>
              <ac:cxnSpMk id="4" creationId="{F4E91D23-CB8F-21DA-DABF-07F506412AD0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3T11:44:17.275" v="315"/>
          <pc:sldLayoutMkLst>
            <pc:docMk/>
            <pc:sldMasterMk cId="1053908461" sldId="2147483648"/>
            <pc:sldLayoutMk cId="3946308911" sldId="2147483703"/>
          </pc:sldLayoutMkLst>
          <pc:spChg chg="add mod">
            <ac:chgData name="von Petersdorff, Marleen" userId="1c8ef240-9dfa-4f20-aef3-d0b68404e609" providerId="ADAL" clId="{CB3AAE08-E4BD-3D47-AEF4-8D0F09E5635D}" dt="2023-09-13T11:44:17.275" v="315"/>
            <ac:spMkLst>
              <pc:docMk/>
              <pc:sldMasterMk cId="1053908461" sldId="2147483648"/>
              <pc:sldLayoutMk cId="3946308911" sldId="2147483703"/>
              <ac:spMk id="2" creationId="{2224EB13-0836-404A-C0F0-360FDD4BCA14}"/>
            </ac:spMkLst>
          </pc:spChg>
          <pc:spChg chg="del">
            <ac:chgData name="von Petersdorff, Marleen" userId="1c8ef240-9dfa-4f20-aef3-d0b68404e609" providerId="ADAL" clId="{CB3AAE08-E4BD-3D47-AEF4-8D0F09E5635D}" dt="2023-09-12T13:58:58.912" v="229" actId="478"/>
            <ac:spMkLst>
              <pc:docMk/>
              <pc:sldMasterMk cId="1053908461" sldId="2147483648"/>
              <pc:sldLayoutMk cId="3946308911" sldId="2147483703"/>
              <ac:spMk id="2" creationId="{E694580C-70DE-BC9F-6588-1DF6FED35B4A}"/>
            </ac:spMkLst>
          </pc:spChg>
          <pc:spChg chg="add mod">
            <ac:chgData name="von Petersdorff, Marleen" userId="1c8ef240-9dfa-4f20-aef3-d0b68404e609" providerId="ADAL" clId="{CB3AAE08-E4BD-3D47-AEF4-8D0F09E5635D}" dt="2023-09-13T11:44:17.275" v="315"/>
            <ac:spMkLst>
              <pc:docMk/>
              <pc:sldMasterMk cId="1053908461" sldId="2147483648"/>
              <pc:sldLayoutMk cId="3946308911" sldId="2147483703"/>
              <ac:spMk id="8" creationId="{BE587E30-DF6E-13FF-891D-469DA0E5C106}"/>
            </ac:spMkLst>
          </pc:spChg>
          <pc:spChg chg="add del mod">
            <ac:chgData name="von Petersdorff, Marleen" userId="1c8ef240-9dfa-4f20-aef3-d0b68404e609" providerId="ADAL" clId="{CB3AAE08-E4BD-3D47-AEF4-8D0F09E5635D}" dt="2023-09-13T11:44:16.615" v="314" actId="478"/>
            <ac:spMkLst>
              <pc:docMk/>
              <pc:sldMasterMk cId="1053908461" sldId="2147483648"/>
              <pc:sldLayoutMk cId="3946308911" sldId="2147483703"/>
              <ac:spMk id="15" creationId="{8FCBB1F0-5B2F-AEFA-71D6-4D87EC9B9532}"/>
            </ac:spMkLst>
          </pc:spChg>
          <pc:spChg chg="del mod">
            <ac:chgData name="von Petersdorff, Marleen" userId="1c8ef240-9dfa-4f20-aef3-d0b68404e609" providerId="ADAL" clId="{CB3AAE08-E4BD-3D47-AEF4-8D0F09E5635D}" dt="2023-09-13T11:44:16.615" v="314" actId="478"/>
            <ac:spMkLst>
              <pc:docMk/>
              <pc:sldMasterMk cId="1053908461" sldId="2147483648"/>
              <pc:sldLayoutMk cId="3946308911" sldId="2147483703"/>
              <ac:spMk id="24" creationId="{8DA418F7-B452-4436-BB26-8F667289EA1A}"/>
            </ac:spMkLst>
          </pc:spChg>
          <pc:cxnChg chg="del">
            <ac:chgData name="von Petersdorff, Marleen" userId="1c8ef240-9dfa-4f20-aef3-d0b68404e609" providerId="ADAL" clId="{CB3AAE08-E4BD-3D47-AEF4-8D0F09E5635D}" dt="2023-09-12T13:51:18.852" v="133" actId="478"/>
            <ac:cxnSpMkLst>
              <pc:docMk/>
              <pc:sldMasterMk cId="1053908461" sldId="2147483648"/>
              <pc:sldLayoutMk cId="3946308911" sldId="2147483703"/>
              <ac:cxnSpMk id="8" creationId="{C3F9F4F3-E8FD-D55B-6627-DFB2945368C4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3T11:44:56.809" v="341"/>
          <pc:sldLayoutMkLst>
            <pc:docMk/>
            <pc:sldMasterMk cId="1053908461" sldId="2147483648"/>
            <pc:sldLayoutMk cId="151807676" sldId="2147483704"/>
          </pc:sldLayoutMkLst>
          <pc:spChg chg="del">
            <ac:chgData name="von Petersdorff, Marleen" userId="1c8ef240-9dfa-4f20-aef3-d0b68404e609" providerId="ADAL" clId="{CB3AAE08-E4BD-3D47-AEF4-8D0F09E5635D}" dt="2023-09-12T13:59:01.426" v="231" actId="478"/>
            <ac:spMkLst>
              <pc:docMk/>
              <pc:sldMasterMk cId="1053908461" sldId="2147483648"/>
              <pc:sldLayoutMk cId="151807676" sldId="2147483704"/>
              <ac:spMk id="3" creationId="{E1857DF3-A87D-BB8A-A2C5-301FD27DD66A}"/>
            </ac:spMkLst>
          </pc:spChg>
          <pc:spChg chg="add mod">
            <ac:chgData name="von Petersdorff, Marleen" userId="1c8ef240-9dfa-4f20-aef3-d0b68404e609" providerId="ADAL" clId="{CB3AAE08-E4BD-3D47-AEF4-8D0F09E5635D}" dt="2023-09-13T11:44:56.809" v="341"/>
            <ac:spMkLst>
              <pc:docMk/>
              <pc:sldMasterMk cId="1053908461" sldId="2147483648"/>
              <pc:sldLayoutMk cId="151807676" sldId="2147483704"/>
              <ac:spMk id="3" creationId="{F40766AD-8C58-858B-BA3A-88DA7E62854D}"/>
            </ac:spMkLst>
          </pc:spChg>
          <pc:spChg chg="add del mod">
            <ac:chgData name="von Petersdorff, Marleen" userId="1c8ef240-9dfa-4f20-aef3-d0b68404e609" providerId="ADAL" clId="{CB3AAE08-E4BD-3D47-AEF4-8D0F09E5635D}" dt="2023-09-13T11:44:56.488" v="340" actId="478"/>
            <ac:spMkLst>
              <pc:docMk/>
              <pc:sldMasterMk cId="1053908461" sldId="2147483648"/>
              <pc:sldLayoutMk cId="151807676" sldId="2147483704"/>
              <ac:spMk id="12" creationId="{752CDA0C-F8D4-241E-3AC4-EDA09C108AF1}"/>
            </ac:spMkLst>
          </pc:spChg>
          <pc:cxnChg chg="del">
            <ac:chgData name="von Petersdorff, Marleen" userId="1c8ef240-9dfa-4f20-aef3-d0b68404e609" providerId="ADAL" clId="{CB3AAE08-E4BD-3D47-AEF4-8D0F09E5635D}" dt="2023-09-12T13:51:27.754" v="135" actId="478"/>
            <ac:cxnSpMkLst>
              <pc:docMk/>
              <pc:sldMasterMk cId="1053908461" sldId="2147483648"/>
              <pc:sldLayoutMk cId="151807676" sldId="2147483704"/>
              <ac:cxnSpMk id="7" creationId="{A49D6DC5-A74A-B21D-69EE-CB9F2B94EEB8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3T11:44:07.806" v="311" actId="1036"/>
          <pc:sldLayoutMkLst>
            <pc:docMk/>
            <pc:sldMasterMk cId="1053908461" sldId="2147483648"/>
            <pc:sldLayoutMk cId="3854569489" sldId="2147483705"/>
          </pc:sldLayoutMkLst>
          <pc:spChg chg="add mod">
            <ac:chgData name="von Petersdorff, Marleen" userId="1c8ef240-9dfa-4f20-aef3-d0b68404e609" providerId="ADAL" clId="{CB3AAE08-E4BD-3D47-AEF4-8D0F09E5635D}" dt="2023-09-13T11:44:07.806" v="311" actId="1036"/>
            <ac:spMkLst>
              <pc:docMk/>
              <pc:sldMasterMk cId="1053908461" sldId="2147483648"/>
              <pc:sldLayoutMk cId="3854569489" sldId="2147483705"/>
              <ac:spMk id="2" creationId="{26E1757D-1023-D4BE-1D19-EE70BB30832C}"/>
            </ac:spMkLst>
          </pc:spChg>
          <pc:spChg chg="del">
            <ac:chgData name="von Petersdorff, Marleen" userId="1c8ef240-9dfa-4f20-aef3-d0b68404e609" providerId="ADAL" clId="{CB3AAE08-E4BD-3D47-AEF4-8D0F09E5635D}" dt="2023-09-12T13:59:09.322" v="237" actId="478"/>
            <ac:spMkLst>
              <pc:docMk/>
              <pc:sldMasterMk cId="1053908461" sldId="2147483648"/>
              <pc:sldLayoutMk cId="3854569489" sldId="2147483705"/>
              <ac:spMk id="2" creationId="{3601651C-B78B-0780-67D5-8BB2D2BC299A}"/>
            </ac:spMkLst>
          </pc:spChg>
          <pc:spChg chg="add mod">
            <ac:chgData name="von Petersdorff, Marleen" userId="1c8ef240-9dfa-4f20-aef3-d0b68404e609" providerId="ADAL" clId="{CB3AAE08-E4BD-3D47-AEF4-8D0F09E5635D}" dt="2023-09-13T11:44:05.952" v="310" actId="1076"/>
            <ac:spMkLst>
              <pc:docMk/>
              <pc:sldMasterMk cId="1053908461" sldId="2147483648"/>
              <pc:sldLayoutMk cId="3854569489" sldId="2147483705"/>
              <ac:spMk id="16" creationId="{3D81BC0E-4838-73E6-2801-201EC1A5AA17}"/>
            </ac:spMkLst>
          </pc:spChg>
          <pc:spChg chg="del mod">
            <ac:chgData name="von Petersdorff, Marleen" userId="1c8ef240-9dfa-4f20-aef3-d0b68404e609" providerId="ADAL" clId="{CB3AAE08-E4BD-3D47-AEF4-8D0F09E5635D}" dt="2023-09-13T11:43:57.894" v="308" actId="478"/>
            <ac:spMkLst>
              <pc:docMk/>
              <pc:sldMasterMk cId="1053908461" sldId="2147483648"/>
              <pc:sldLayoutMk cId="3854569489" sldId="2147483705"/>
              <ac:spMk id="20" creationId="{8F357425-B6AA-0E54-F91A-3BD72B933D12}"/>
            </ac:spMkLst>
          </pc:spChg>
          <pc:cxnChg chg="del">
            <ac:chgData name="von Petersdorff, Marleen" userId="1c8ef240-9dfa-4f20-aef3-d0b68404e609" providerId="ADAL" clId="{CB3AAE08-E4BD-3D47-AEF4-8D0F09E5635D}" dt="2023-09-12T13:51:35.975" v="139" actId="478"/>
            <ac:cxnSpMkLst>
              <pc:docMk/>
              <pc:sldMasterMk cId="1053908461" sldId="2147483648"/>
              <pc:sldLayoutMk cId="3854569489" sldId="2147483705"/>
              <ac:cxnSpMk id="12" creationId="{ED164C6D-F0C8-57EF-63B2-128A1605824C}"/>
            </ac:cxnSpMkLst>
          </pc:cxnChg>
        </pc:sldLayoutChg>
        <pc:sldLayoutChg chg="addSp delSp modSp mod">
          <pc:chgData name="von Petersdorff, Marleen" userId="1c8ef240-9dfa-4f20-aef3-d0b68404e609" providerId="ADAL" clId="{CB3AAE08-E4BD-3D47-AEF4-8D0F09E5635D}" dt="2023-09-14T13:20:02.381" v="1314" actId="732"/>
          <pc:sldLayoutMkLst>
            <pc:docMk/>
            <pc:sldMasterMk cId="1053908461" sldId="2147483648"/>
            <pc:sldLayoutMk cId="195509139" sldId="2147483706"/>
          </pc:sldLayoutMkLst>
          <pc:spChg chg="del mod">
            <ac:chgData name="von Petersdorff, Marleen" userId="1c8ef240-9dfa-4f20-aef3-d0b68404e609" providerId="ADAL" clId="{CB3AAE08-E4BD-3D47-AEF4-8D0F09E5635D}" dt="2023-09-14T13:19:49.757" v="1311" actId="478"/>
            <ac:spMkLst>
              <pc:docMk/>
              <pc:sldMasterMk cId="1053908461" sldId="2147483648"/>
              <pc:sldLayoutMk cId="195509139" sldId="2147483706"/>
              <ac:spMk id="26" creationId="{C06824BE-A67F-73B3-DA5E-434DA01F2C90}"/>
            </ac:spMkLst>
          </pc:spChg>
          <pc:picChg chg="add mod">
            <ac:chgData name="von Petersdorff, Marleen" userId="1c8ef240-9dfa-4f20-aef3-d0b68404e609" providerId="ADAL" clId="{CB3AAE08-E4BD-3D47-AEF4-8D0F09E5635D}" dt="2023-09-12T13:42:07.239" v="6"/>
            <ac:picMkLst>
              <pc:docMk/>
              <pc:sldMasterMk cId="1053908461" sldId="2147483648"/>
              <pc:sldLayoutMk cId="195509139" sldId="2147483706"/>
              <ac:picMk id="2" creationId="{1DAC438A-B441-E467-482B-280F19F37258}"/>
            </ac:picMkLst>
          </pc:picChg>
          <pc:picChg chg="add del mod">
            <ac:chgData name="von Petersdorff, Marleen" userId="1c8ef240-9dfa-4f20-aef3-d0b68404e609" providerId="ADAL" clId="{CB3AAE08-E4BD-3D47-AEF4-8D0F09E5635D}" dt="2023-09-14T13:19:30.508" v="1302" actId="478"/>
            <ac:picMkLst>
              <pc:docMk/>
              <pc:sldMasterMk cId="1053908461" sldId="2147483648"/>
              <pc:sldLayoutMk cId="195509139" sldId="2147483706"/>
              <ac:picMk id="3" creationId="{0242B1A7-700B-90F2-94DF-CDF0047D84B3}"/>
            </ac:picMkLst>
          </pc:picChg>
          <pc:picChg chg="add mod modCrop">
            <ac:chgData name="von Petersdorff, Marleen" userId="1c8ef240-9dfa-4f20-aef3-d0b68404e609" providerId="ADAL" clId="{CB3AAE08-E4BD-3D47-AEF4-8D0F09E5635D}" dt="2023-09-14T13:20:02.381" v="1314" actId="732"/>
            <ac:picMkLst>
              <pc:docMk/>
              <pc:sldMasterMk cId="1053908461" sldId="2147483648"/>
              <pc:sldLayoutMk cId="195509139" sldId="2147483706"/>
              <ac:picMk id="5" creationId="{DE9964A0-2A8A-04D2-975C-C1B160050486}"/>
            </ac:picMkLst>
          </pc:picChg>
          <pc:picChg chg="del mod">
            <ac:chgData name="von Petersdorff, Marleen" userId="1c8ef240-9dfa-4f20-aef3-d0b68404e609" providerId="ADAL" clId="{CB3AAE08-E4BD-3D47-AEF4-8D0F09E5635D}" dt="2023-09-12T13:42:06.672" v="5" actId="478"/>
            <ac:picMkLst>
              <pc:docMk/>
              <pc:sldMasterMk cId="1053908461" sldId="2147483648"/>
              <pc:sldLayoutMk cId="195509139" sldId="2147483706"/>
              <ac:picMk id="22" creationId="{AB7675A8-7DAA-E96E-45BF-F836E0355FFA}"/>
            </ac:picMkLst>
          </pc:picChg>
        </pc:sldLayoutChg>
        <pc:sldLayoutChg chg="addSp delSp modSp new mod">
          <pc:chgData name="von Petersdorff, Marleen" userId="1c8ef240-9dfa-4f20-aef3-d0b68404e609" providerId="ADAL" clId="{CB3AAE08-E4BD-3D47-AEF4-8D0F09E5635D}" dt="2023-09-13T12:25:06.789" v="1222"/>
          <pc:sldLayoutMkLst>
            <pc:docMk/>
            <pc:sldMasterMk cId="1053908461" sldId="2147483648"/>
            <pc:sldLayoutMk cId="2756767761" sldId="2147483707"/>
          </pc:sldLayoutMkLst>
          <pc:spChg chg="del">
            <ac:chgData name="von Petersdorff, Marleen" userId="1c8ef240-9dfa-4f20-aef3-d0b68404e609" providerId="ADAL" clId="{CB3AAE08-E4BD-3D47-AEF4-8D0F09E5635D}" dt="2023-09-12T13:46:13.671" v="55" actId="478"/>
            <ac:spMkLst>
              <pc:docMk/>
              <pc:sldMasterMk cId="1053908461" sldId="2147483648"/>
              <pc:sldLayoutMk cId="2756767761" sldId="2147483707"/>
              <ac:spMk id="2" creationId="{12D56401-4CB1-247C-9575-CA4452D73C82}"/>
            </ac:spMkLst>
          </pc:spChg>
          <pc:spChg chg="add mod">
            <ac:chgData name="von Petersdorff, Marleen" userId="1c8ef240-9dfa-4f20-aef3-d0b68404e609" providerId="ADAL" clId="{CB3AAE08-E4BD-3D47-AEF4-8D0F09E5635D}" dt="2023-09-13T12:24:07.855" v="1212"/>
            <ac:spMkLst>
              <pc:docMk/>
              <pc:sldMasterMk cId="1053908461" sldId="2147483648"/>
              <pc:sldLayoutMk cId="2756767761" sldId="2147483707"/>
              <ac:spMk id="2" creationId="{5B2F0869-F21A-5696-10EE-0DCC1514CEDD}"/>
            </ac:spMkLst>
          </pc:spChg>
          <pc:spChg chg="add del">
            <ac:chgData name="von Petersdorff, Marleen" userId="1c8ef240-9dfa-4f20-aef3-d0b68404e609" providerId="ADAL" clId="{CB3AAE08-E4BD-3D47-AEF4-8D0F09E5635D}" dt="2023-09-12T13:47:34.939" v="80" actId="478"/>
            <ac:spMkLst>
              <pc:docMk/>
              <pc:sldMasterMk cId="1053908461" sldId="2147483648"/>
              <pc:sldLayoutMk cId="2756767761" sldId="2147483707"/>
              <ac:spMk id="3" creationId="{4DC3909A-F0DA-0B40-708A-4ED92100DB3A}"/>
            </ac:spMkLst>
          </pc:spChg>
          <pc:spChg chg="add mod">
            <ac:chgData name="von Petersdorff, Marleen" userId="1c8ef240-9dfa-4f20-aef3-d0b68404e609" providerId="ADAL" clId="{CB3AAE08-E4BD-3D47-AEF4-8D0F09E5635D}" dt="2023-09-13T12:24:07.855" v="1212"/>
            <ac:spMkLst>
              <pc:docMk/>
              <pc:sldMasterMk cId="1053908461" sldId="2147483648"/>
              <pc:sldLayoutMk cId="2756767761" sldId="2147483707"/>
              <ac:spMk id="3" creationId="{66EF0FA4-B68D-4A45-4E7C-D224BC984D3C}"/>
            </ac:spMkLst>
          </pc:spChg>
          <pc:spChg chg="add mod">
            <ac:chgData name="von Petersdorff, Marleen" userId="1c8ef240-9dfa-4f20-aef3-d0b68404e609" providerId="ADAL" clId="{CB3AAE08-E4BD-3D47-AEF4-8D0F09E5635D}" dt="2023-09-13T12:24:07.855" v="1212"/>
            <ac:spMkLst>
              <pc:docMk/>
              <pc:sldMasterMk cId="1053908461" sldId="2147483648"/>
              <pc:sldLayoutMk cId="2756767761" sldId="2147483707"/>
              <ac:spMk id="4" creationId="{206BEBCB-88C9-DC37-F64D-9AF3F3F84EDD}"/>
            </ac:spMkLst>
          </pc:spChg>
          <pc:spChg chg="add del mod">
            <ac:chgData name="von Petersdorff, Marleen" userId="1c8ef240-9dfa-4f20-aef3-d0b68404e609" providerId="ADAL" clId="{CB3AAE08-E4BD-3D47-AEF4-8D0F09E5635D}" dt="2023-09-12T13:47:26.882" v="79"/>
            <ac:spMkLst>
              <pc:docMk/>
              <pc:sldMasterMk cId="1053908461" sldId="2147483648"/>
              <pc:sldLayoutMk cId="2756767761" sldId="2147483707"/>
              <ac:spMk id="5" creationId="{6FA97B0B-290D-7427-E60B-CDBC71590C6D}"/>
            </ac:spMkLst>
          </pc:spChg>
          <pc:spChg chg="add mod">
            <ac:chgData name="von Petersdorff, Marleen" userId="1c8ef240-9dfa-4f20-aef3-d0b68404e609" providerId="ADAL" clId="{CB3AAE08-E4BD-3D47-AEF4-8D0F09E5635D}" dt="2023-09-13T12:24:26.282" v="1215" actId="207"/>
            <ac:spMkLst>
              <pc:docMk/>
              <pc:sldMasterMk cId="1053908461" sldId="2147483648"/>
              <pc:sldLayoutMk cId="2756767761" sldId="2147483707"/>
              <ac:spMk id="5" creationId="{A76BA48D-003A-9DB2-48A9-58559C3B3CFF}"/>
            </ac:spMkLst>
          </pc:spChg>
          <pc:spChg chg="add mod">
            <ac:chgData name="von Petersdorff, Marleen" userId="1c8ef240-9dfa-4f20-aef3-d0b68404e609" providerId="ADAL" clId="{CB3AAE08-E4BD-3D47-AEF4-8D0F09E5635D}" dt="2023-09-13T12:24:26.282" v="1215" actId="207"/>
            <ac:spMkLst>
              <pc:docMk/>
              <pc:sldMasterMk cId="1053908461" sldId="2147483648"/>
              <pc:sldLayoutMk cId="2756767761" sldId="2147483707"/>
              <ac:spMk id="6" creationId="{E5C90785-97B9-81D7-FC8A-2F2627263041}"/>
            </ac:spMkLst>
          </pc:spChg>
          <pc:spChg chg="add mod">
            <ac:chgData name="von Petersdorff, Marleen" userId="1c8ef240-9dfa-4f20-aef3-d0b68404e609" providerId="ADAL" clId="{CB3AAE08-E4BD-3D47-AEF4-8D0F09E5635D}" dt="2023-09-13T12:24:26.282" v="1215" actId="207"/>
            <ac:spMkLst>
              <pc:docMk/>
              <pc:sldMasterMk cId="1053908461" sldId="2147483648"/>
              <pc:sldLayoutMk cId="2756767761" sldId="2147483707"/>
              <ac:spMk id="7" creationId="{434A8DB5-CC2D-75F2-4E66-DBEE232F8700}"/>
            </ac:spMkLst>
          </pc:spChg>
          <pc:spChg chg="add mod">
            <ac:chgData name="von Petersdorff, Marleen" userId="1c8ef240-9dfa-4f20-aef3-d0b68404e609" providerId="ADAL" clId="{CB3AAE08-E4BD-3D47-AEF4-8D0F09E5635D}" dt="2023-09-13T12:25:06.789" v="1222"/>
            <ac:spMkLst>
              <pc:docMk/>
              <pc:sldMasterMk cId="1053908461" sldId="2147483648"/>
              <pc:sldLayoutMk cId="2756767761" sldId="2147483707"/>
              <ac:spMk id="8" creationId="{C168EEE2-A0D4-2BAA-4568-4C6F24FD7157}"/>
            </ac:spMkLst>
          </pc:spChg>
          <pc:spChg chg="add mod">
            <ac:chgData name="von Petersdorff, Marleen" userId="1c8ef240-9dfa-4f20-aef3-d0b68404e609" providerId="ADAL" clId="{CB3AAE08-E4BD-3D47-AEF4-8D0F09E5635D}" dt="2023-09-12T13:57:50.863" v="199" actId="2711"/>
            <ac:spMkLst>
              <pc:docMk/>
              <pc:sldMasterMk cId="1053908461" sldId="2147483648"/>
              <pc:sldLayoutMk cId="2756767761" sldId="2147483707"/>
              <ac:spMk id="10" creationId="{61B648F7-1DF1-418C-9F8F-807557512EDF}"/>
            </ac:spMkLst>
          </pc:spChg>
          <pc:picChg chg="add del mod">
            <ac:chgData name="von Petersdorff, Marleen" userId="1c8ef240-9dfa-4f20-aef3-d0b68404e609" providerId="ADAL" clId="{CB3AAE08-E4BD-3D47-AEF4-8D0F09E5635D}" dt="2023-09-12T13:47:26.882" v="79"/>
            <ac:picMkLst>
              <pc:docMk/>
              <pc:sldMasterMk cId="1053908461" sldId="2147483648"/>
              <pc:sldLayoutMk cId="2756767761" sldId="2147483707"/>
              <ac:picMk id="4" creationId="{A0BBB168-EEC2-BFBC-E7C1-17382FBD96B2}"/>
            </ac:picMkLst>
          </pc:picChg>
          <pc:picChg chg="add del mod">
            <ac:chgData name="von Petersdorff, Marleen" userId="1c8ef240-9dfa-4f20-aef3-d0b68404e609" providerId="ADAL" clId="{CB3AAE08-E4BD-3D47-AEF4-8D0F09E5635D}" dt="2023-09-12T13:47:26.882" v="79"/>
            <ac:picMkLst>
              <pc:docMk/>
              <pc:sldMasterMk cId="1053908461" sldId="2147483648"/>
              <pc:sldLayoutMk cId="2756767761" sldId="2147483707"/>
              <ac:picMk id="6" creationId="{FE417554-55BE-827D-4BC3-744EB3BE13C0}"/>
            </ac:picMkLst>
          </pc:picChg>
          <pc:picChg chg="add del mod">
            <ac:chgData name="von Petersdorff, Marleen" userId="1c8ef240-9dfa-4f20-aef3-d0b68404e609" providerId="ADAL" clId="{CB3AAE08-E4BD-3D47-AEF4-8D0F09E5635D}" dt="2023-09-12T13:47:26.882" v="79"/>
            <ac:picMkLst>
              <pc:docMk/>
              <pc:sldMasterMk cId="1053908461" sldId="2147483648"/>
              <pc:sldLayoutMk cId="2756767761" sldId="2147483707"/>
              <ac:picMk id="7" creationId="{087ABF2B-CDF9-AD48-DBEE-FA38AD8D600F}"/>
            </ac:picMkLst>
          </pc:picChg>
          <pc:picChg chg="add del mod">
            <ac:chgData name="von Petersdorff, Marleen" userId="1c8ef240-9dfa-4f20-aef3-d0b68404e609" providerId="ADAL" clId="{CB3AAE08-E4BD-3D47-AEF4-8D0F09E5635D}" dt="2023-09-12T13:47:23.544" v="69"/>
            <ac:picMkLst>
              <pc:docMk/>
              <pc:sldMasterMk cId="1053908461" sldId="2147483648"/>
              <pc:sldLayoutMk cId="2756767761" sldId="2147483707"/>
              <ac:picMk id="8" creationId="{688BB2A5-3B40-A509-B6F1-DB6C0B3D5172}"/>
            </ac:picMkLst>
          </pc:picChg>
          <pc:picChg chg="add mod">
            <ac:chgData name="von Petersdorff, Marleen" userId="1c8ef240-9dfa-4f20-aef3-d0b68404e609" providerId="ADAL" clId="{CB3AAE08-E4BD-3D47-AEF4-8D0F09E5635D}" dt="2023-09-12T13:47:35.502" v="81"/>
            <ac:picMkLst>
              <pc:docMk/>
              <pc:sldMasterMk cId="1053908461" sldId="2147483648"/>
              <pc:sldLayoutMk cId="2756767761" sldId="2147483707"/>
              <ac:picMk id="9" creationId="{9B057D41-6B48-67F5-A015-7D2161039110}"/>
            </ac:picMkLst>
          </pc:picChg>
          <pc:picChg chg="add mod">
            <ac:chgData name="von Petersdorff, Marleen" userId="1c8ef240-9dfa-4f20-aef3-d0b68404e609" providerId="ADAL" clId="{CB3AAE08-E4BD-3D47-AEF4-8D0F09E5635D}" dt="2023-09-12T13:47:35.502" v="81"/>
            <ac:picMkLst>
              <pc:docMk/>
              <pc:sldMasterMk cId="1053908461" sldId="2147483648"/>
              <pc:sldLayoutMk cId="2756767761" sldId="2147483707"/>
              <ac:picMk id="11" creationId="{73CCF50D-B381-692B-8826-E922BE4E44ED}"/>
            </ac:picMkLst>
          </pc:picChg>
          <pc:picChg chg="add del mod">
            <ac:chgData name="von Petersdorff, Marleen" userId="1c8ef240-9dfa-4f20-aef3-d0b68404e609" providerId="ADAL" clId="{CB3AAE08-E4BD-3D47-AEF4-8D0F09E5635D}" dt="2023-09-12T13:49:18.988" v="106" actId="478"/>
            <ac:picMkLst>
              <pc:docMk/>
              <pc:sldMasterMk cId="1053908461" sldId="2147483648"/>
              <pc:sldLayoutMk cId="2756767761" sldId="2147483707"/>
              <ac:picMk id="12" creationId="{6607116E-1CD5-468C-ADC1-C8C39D86EA95}"/>
            </ac:picMkLst>
          </pc:picChg>
          <pc:picChg chg="add mod modCrop">
            <ac:chgData name="von Petersdorff, Marleen" userId="1c8ef240-9dfa-4f20-aef3-d0b68404e609" providerId="ADAL" clId="{CB3AAE08-E4BD-3D47-AEF4-8D0F09E5635D}" dt="2023-09-12T13:49:04.687" v="104" actId="167"/>
            <ac:picMkLst>
              <pc:docMk/>
              <pc:sldMasterMk cId="1053908461" sldId="2147483648"/>
              <pc:sldLayoutMk cId="2756767761" sldId="2147483707"/>
              <ac:picMk id="13" creationId="{A929E0B8-5909-E829-FC65-E1799393B93F}"/>
            </ac:picMkLst>
          </pc:picChg>
          <pc:picChg chg="add del mod">
            <ac:chgData name="von Petersdorff, Marleen" userId="1c8ef240-9dfa-4f20-aef3-d0b68404e609" providerId="ADAL" clId="{CB3AAE08-E4BD-3D47-AEF4-8D0F09E5635D}" dt="2023-09-13T12:24:44.561" v="1216" actId="478"/>
            <ac:picMkLst>
              <pc:docMk/>
              <pc:sldMasterMk cId="1053908461" sldId="2147483648"/>
              <pc:sldLayoutMk cId="2756767761" sldId="2147483707"/>
              <ac:picMk id="14" creationId="{B5C699AA-88D8-5FD0-4FDF-F2AF0AC81088}"/>
            </ac:picMkLst>
          </pc:picChg>
        </pc:sldLayoutChg>
        <pc:sldLayoutChg chg="addSp delSp modSp new mod">
          <pc:chgData name="von Petersdorff, Marleen" userId="1c8ef240-9dfa-4f20-aef3-d0b68404e609" providerId="ADAL" clId="{CB3AAE08-E4BD-3D47-AEF4-8D0F09E5635D}" dt="2023-09-14T13:22:27.854" v="1357"/>
          <pc:sldLayoutMkLst>
            <pc:docMk/>
            <pc:sldMasterMk cId="1053908461" sldId="2147483648"/>
            <pc:sldLayoutMk cId="366106497" sldId="2147483708"/>
          </pc:sldLayoutMkLst>
          <pc:spChg chg="del">
            <ac:chgData name="von Petersdorff, Marleen" userId="1c8ef240-9dfa-4f20-aef3-d0b68404e609" providerId="ADAL" clId="{CB3AAE08-E4BD-3D47-AEF4-8D0F09E5635D}" dt="2023-09-12T13:55:01.263" v="183" actId="478"/>
            <ac:spMkLst>
              <pc:docMk/>
              <pc:sldMasterMk cId="1053908461" sldId="2147483648"/>
              <pc:sldLayoutMk cId="366106497" sldId="2147483708"/>
              <ac:spMk id="2" creationId="{F7FEAE93-B810-ADC8-9302-83F16633DB8F}"/>
            </ac:spMkLst>
          </pc:spChg>
          <pc:spChg chg="del">
            <ac:chgData name="von Petersdorff, Marleen" userId="1c8ef240-9dfa-4f20-aef3-d0b68404e609" providerId="ADAL" clId="{CB3AAE08-E4BD-3D47-AEF4-8D0F09E5635D}" dt="2023-09-12T13:55:02.363" v="184" actId="478"/>
            <ac:spMkLst>
              <pc:docMk/>
              <pc:sldMasterMk cId="1053908461" sldId="2147483648"/>
              <pc:sldLayoutMk cId="366106497" sldId="2147483708"/>
              <ac:spMk id="3" creationId="{7F90ADA7-2A9D-399E-A1C1-C2E68DF26279}"/>
            </ac:spMkLst>
          </pc:spChg>
          <pc:spChg chg="add mod">
            <ac:chgData name="von Petersdorff, Marleen" userId="1c8ef240-9dfa-4f20-aef3-d0b68404e609" providerId="ADAL" clId="{CB3AAE08-E4BD-3D47-AEF4-8D0F09E5635D}" dt="2023-09-13T12:21:37.046" v="1196"/>
            <ac:spMkLst>
              <pc:docMk/>
              <pc:sldMasterMk cId="1053908461" sldId="2147483648"/>
              <pc:sldLayoutMk cId="366106497" sldId="2147483708"/>
              <ac:spMk id="3" creationId="{8C2CA487-3A3D-7194-8B54-739252D6ECE0}"/>
            </ac:spMkLst>
          </pc:spChg>
          <pc:spChg chg="add mod">
            <ac:chgData name="von Petersdorff, Marleen" userId="1c8ef240-9dfa-4f20-aef3-d0b68404e609" providerId="ADAL" clId="{CB3AAE08-E4BD-3D47-AEF4-8D0F09E5635D}" dt="2023-09-12T13:55:19.258" v="187"/>
            <ac:spMkLst>
              <pc:docMk/>
              <pc:sldMasterMk cId="1053908461" sldId="2147483648"/>
              <pc:sldLayoutMk cId="366106497" sldId="2147483708"/>
              <ac:spMk id="4" creationId="{19DDE5F4-4DC0-32FA-A427-BCD26641EA57}"/>
            </ac:spMkLst>
          </pc:spChg>
          <pc:spChg chg="add mod">
            <ac:chgData name="von Petersdorff, Marleen" userId="1c8ef240-9dfa-4f20-aef3-d0b68404e609" providerId="ADAL" clId="{CB3AAE08-E4BD-3D47-AEF4-8D0F09E5635D}" dt="2023-09-12T13:55:25.236" v="188" actId="207"/>
            <ac:spMkLst>
              <pc:docMk/>
              <pc:sldMasterMk cId="1053908461" sldId="2147483648"/>
              <pc:sldLayoutMk cId="366106497" sldId="2147483708"/>
              <ac:spMk id="5" creationId="{1DDB4C08-6B7B-FB37-50C9-9237E7477FAD}"/>
            </ac:spMkLst>
          </pc:spChg>
          <pc:spChg chg="add mod">
            <ac:chgData name="von Petersdorff, Marleen" userId="1c8ef240-9dfa-4f20-aef3-d0b68404e609" providerId="ADAL" clId="{CB3AAE08-E4BD-3D47-AEF4-8D0F09E5635D}" dt="2023-09-12T13:55:19.258" v="187"/>
            <ac:spMkLst>
              <pc:docMk/>
              <pc:sldMasterMk cId="1053908461" sldId="2147483648"/>
              <pc:sldLayoutMk cId="366106497" sldId="2147483708"/>
              <ac:spMk id="6" creationId="{C3362735-A59B-A79B-EF48-23984009A494}"/>
            </ac:spMkLst>
          </pc:spChg>
          <pc:spChg chg="add del mod">
            <ac:chgData name="von Petersdorff, Marleen" userId="1c8ef240-9dfa-4f20-aef3-d0b68404e609" providerId="ADAL" clId="{CB3AAE08-E4BD-3D47-AEF4-8D0F09E5635D}" dt="2023-09-12T13:55:41.988" v="189" actId="478"/>
            <ac:spMkLst>
              <pc:docMk/>
              <pc:sldMasterMk cId="1053908461" sldId="2147483648"/>
              <pc:sldLayoutMk cId="366106497" sldId="2147483708"/>
              <ac:spMk id="7" creationId="{CB16977C-84F7-1D12-215E-FB7B9E3D7F3C}"/>
            </ac:spMkLst>
          </pc:spChg>
          <pc:spChg chg="add mod">
            <ac:chgData name="von Petersdorff, Marleen" userId="1c8ef240-9dfa-4f20-aef3-d0b68404e609" providerId="ADAL" clId="{CB3AAE08-E4BD-3D47-AEF4-8D0F09E5635D}" dt="2023-09-12T13:55:19.258" v="187"/>
            <ac:spMkLst>
              <pc:docMk/>
              <pc:sldMasterMk cId="1053908461" sldId="2147483648"/>
              <pc:sldLayoutMk cId="366106497" sldId="2147483708"/>
              <ac:spMk id="8" creationId="{B6A18563-D49D-87DA-8D84-3BC17D12424D}"/>
            </ac:spMkLst>
          </pc:spChg>
          <pc:spChg chg="add mod">
            <ac:chgData name="von Petersdorff, Marleen" userId="1c8ef240-9dfa-4f20-aef3-d0b68404e609" providerId="ADAL" clId="{CB3AAE08-E4BD-3D47-AEF4-8D0F09E5635D}" dt="2023-09-14T13:22:27.854" v="1357"/>
            <ac:spMkLst>
              <pc:docMk/>
              <pc:sldMasterMk cId="1053908461" sldId="2147483648"/>
              <pc:sldLayoutMk cId="366106497" sldId="2147483708"/>
              <ac:spMk id="9" creationId="{11B4E3D4-B83A-8841-0706-150A047DCCCA}"/>
            </ac:spMkLst>
          </pc:spChg>
          <pc:spChg chg="add mod">
            <ac:chgData name="von Petersdorff, Marleen" userId="1c8ef240-9dfa-4f20-aef3-d0b68404e609" providerId="ADAL" clId="{CB3AAE08-E4BD-3D47-AEF4-8D0F09E5635D}" dt="2023-09-12T13:55:19.258" v="187"/>
            <ac:spMkLst>
              <pc:docMk/>
              <pc:sldMasterMk cId="1053908461" sldId="2147483648"/>
              <pc:sldLayoutMk cId="366106497" sldId="2147483708"/>
              <ac:spMk id="10" creationId="{A13231F1-ABC2-AE81-D630-837139202A06}"/>
            </ac:spMkLst>
          </pc:spChg>
          <pc:spChg chg="add mod">
            <ac:chgData name="von Petersdorff, Marleen" userId="1c8ef240-9dfa-4f20-aef3-d0b68404e609" providerId="ADAL" clId="{CB3AAE08-E4BD-3D47-AEF4-8D0F09E5635D}" dt="2023-09-12T13:55:19.258" v="187"/>
            <ac:spMkLst>
              <pc:docMk/>
              <pc:sldMasterMk cId="1053908461" sldId="2147483648"/>
              <pc:sldLayoutMk cId="366106497" sldId="2147483708"/>
              <ac:spMk id="11" creationId="{B74D63CE-CE34-F034-AF9E-763584D1DF21}"/>
            </ac:spMkLst>
          </pc:spChg>
          <pc:spChg chg="add mod">
            <ac:chgData name="von Petersdorff, Marleen" userId="1c8ef240-9dfa-4f20-aef3-d0b68404e609" providerId="ADAL" clId="{CB3AAE08-E4BD-3D47-AEF4-8D0F09E5635D}" dt="2023-09-12T13:55:19.258" v="187"/>
            <ac:spMkLst>
              <pc:docMk/>
              <pc:sldMasterMk cId="1053908461" sldId="2147483648"/>
              <pc:sldLayoutMk cId="366106497" sldId="2147483708"/>
              <ac:spMk id="12" creationId="{D5AEDD1C-6CAF-BD45-AA6C-F726EA27F3E9}"/>
            </ac:spMkLst>
          </pc:spChg>
          <pc:spChg chg="add del mod">
            <ac:chgData name="von Petersdorff, Marleen" userId="1c8ef240-9dfa-4f20-aef3-d0b68404e609" providerId="ADAL" clId="{CB3AAE08-E4BD-3D47-AEF4-8D0F09E5635D}" dt="2023-09-14T13:22:26.148" v="1355" actId="478"/>
            <ac:spMkLst>
              <pc:docMk/>
              <pc:sldMasterMk cId="1053908461" sldId="2147483648"/>
              <pc:sldLayoutMk cId="366106497" sldId="2147483708"/>
              <ac:spMk id="13" creationId="{D2FB16CB-49D2-64BA-B7D8-667B8D3FDE1D}"/>
            </ac:spMkLst>
          </pc:spChg>
          <pc:spChg chg="add del mod">
            <ac:chgData name="von Petersdorff, Marleen" userId="1c8ef240-9dfa-4f20-aef3-d0b68404e609" providerId="ADAL" clId="{CB3AAE08-E4BD-3D47-AEF4-8D0F09E5635D}" dt="2023-09-14T13:22:27.129" v="1356" actId="478"/>
            <ac:spMkLst>
              <pc:docMk/>
              <pc:sldMasterMk cId="1053908461" sldId="2147483648"/>
              <pc:sldLayoutMk cId="366106497" sldId="2147483708"/>
              <ac:spMk id="14" creationId="{519A2A5D-A584-A028-D8F0-01987916E863}"/>
            </ac:spMkLst>
          </pc:spChg>
          <pc:picChg chg="add mod">
            <ac:chgData name="von Petersdorff, Marleen" userId="1c8ef240-9dfa-4f20-aef3-d0b68404e609" providerId="ADAL" clId="{CB3AAE08-E4BD-3D47-AEF4-8D0F09E5635D}" dt="2023-09-13T12:21:37.046" v="1196"/>
            <ac:picMkLst>
              <pc:docMk/>
              <pc:sldMasterMk cId="1053908461" sldId="2147483648"/>
              <pc:sldLayoutMk cId="366106497" sldId="2147483708"/>
              <ac:picMk id="2" creationId="{734BEDDE-AFDF-4F45-09B3-B00EECB7BF09}"/>
            </ac:picMkLst>
          </pc:picChg>
          <pc:picChg chg="add mod">
            <ac:chgData name="von Petersdorff, Marleen" userId="1c8ef240-9dfa-4f20-aef3-d0b68404e609" providerId="ADAL" clId="{CB3AAE08-E4BD-3D47-AEF4-8D0F09E5635D}" dt="2023-09-14T13:22:27.854" v="1357"/>
            <ac:picMkLst>
              <pc:docMk/>
              <pc:sldMasterMk cId="1053908461" sldId="2147483648"/>
              <pc:sldLayoutMk cId="366106497" sldId="2147483708"/>
              <ac:picMk id="7" creationId="{C2D5B9F6-9F02-140F-4A1F-8A207CFDEC5A}"/>
            </ac:picMkLst>
          </pc:picChg>
          <pc:picChg chg="add del mod">
            <ac:chgData name="von Petersdorff, Marleen" userId="1c8ef240-9dfa-4f20-aef3-d0b68404e609" providerId="ADAL" clId="{CB3AAE08-E4BD-3D47-AEF4-8D0F09E5635D}" dt="2023-09-13T12:21:36.751" v="1195" actId="478"/>
            <ac:picMkLst>
              <pc:docMk/>
              <pc:sldMasterMk cId="1053908461" sldId="2147483648"/>
              <pc:sldLayoutMk cId="366106497" sldId="2147483708"/>
              <ac:picMk id="9" creationId="{40589141-196F-DFEE-8CEF-78D90B2C30C7}"/>
            </ac:picMkLst>
          </pc:picChg>
        </pc:sldLayoutChg>
      </pc:sldMasterChg>
      <pc:sldMasterChg chg="new del mod addSldLayout delSldLayout">
        <pc:chgData name="von Petersdorff, Marleen" userId="1c8ef240-9dfa-4f20-aef3-d0b68404e609" providerId="ADAL" clId="{CB3AAE08-E4BD-3D47-AEF4-8D0F09E5635D}" dt="2023-09-12T13:46:01.636" v="53" actId="6938"/>
        <pc:sldMasterMkLst>
          <pc:docMk/>
          <pc:sldMasterMk cId="2814120210" sldId="2147483707"/>
        </pc:sldMasterMkLst>
        <pc:sldLayoutChg chg="new del replId">
          <pc:chgData name="von Petersdorff, Marleen" userId="1c8ef240-9dfa-4f20-aef3-d0b68404e609" providerId="ADAL" clId="{CB3AAE08-E4BD-3D47-AEF4-8D0F09E5635D}" dt="2023-09-12T13:46:01.636" v="53" actId="6938"/>
          <pc:sldLayoutMkLst>
            <pc:docMk/>
            <pc:sldMasterMk cId="2814120210" sldId="2147483707"/>
            <pc:sldLayoutMk cId="2929647657" sldId="2147483708"/>
          </pc:sldLayoutMkLst>
        </pc:sldLayoutChg>
        <pc:sldLayoutChg chg="new del replId">
          <pc:chgData name="von Petersdorff, Marleen" userId="1c8ef240-9dfa-4f20-aef3-d0b68404e609" providerId="ADAL" clId="{CB3AAE08-E4BD-3D47-AEF4-8D0F09E5635D}" dt="2023-09-12T13:46:01.636" v="53" actId="6938"/>
          <pc:sldLayoutMkLst>
            <pc:docMk/>
            <pc:sldMasterMk cId="2814120210" sldId="2147483707"/>
            <pc:sldLayoutMk cId="2439562906" sldId="2147483709"/>
          </pc:sldLayoutMkLst>
        </pc:sldLayoutChg>
        <pc:sldLayoutChg chg="new del replId">
          <pc:chgData name="von Petersdorff, Marleen" userId="1c8ef240-9dfa-4f20-aef3-d0b68404e609" providerId="ADAL" clId="{CB3AAE08-E4BD-3D47-AEF4-8D0F09E5635D}" dt="2023-09-12T13:46:01.636" v="53" actId="6938"/>
          <pc:sldLayoutMkLst>
            <pc:docMk/>
            <pc:sldMasterMk cId="2814120210" sldId="2147483707"/>
            <pc:sldLayoutMk cId="3952674570" sldId="2147483710"/>
          </pc:sldLayoutMkLst>
        </pc:sldLayoutChg>
        <pc:sldLayoutChg chg="new del replId">
          <pc:chgData name="von Petersdorff, Marleen" userId="1c8ef240-9dfa-4f20-aef3-d0b68404e609" providerId="ADAL" clId="{CB3AAE08-E4BD-3D47-AEF4-8D0F09E5635D}" dt="2023-09-12T13:46:01.636" v="53" actId="6938"/>
          <pc:sldLayoutMkLst>
            <pc:docMk/>
            <pc:sldMasterMk cId="2814120210" sldId="2147483707"/>
            <pc:sldLayoutMk cId="1598741900" sldId="2147483711"/>
          </pc:sldLayoutMkLst>
        </pc:sldLayoutChg>
        <pc:sldLayoutChg chg="new del replId">
          <pc:chgData name="von Petersdorff, Marleen" userId="1c8ef240-9dfa-4f20-aef3-d0b68404e609" providerId="ADAL" clId="{CB3AAE08-E4BD-3D47-AEF4-8D0F09E5635D}" dt="2023-09-12T13:46:01.636" v="53" actId="6938"/>
          <pc:sldLayoutMkLst>
            <pc:docMk/>
            <pc:sldMasterMk cId="2814120210" sldId="2147483707"/>
            <pc:sldLayoutMk cId="1426550733" sldId="2147483712"/>
          </pc:sldLayoutMkLst>
        </pc:sldLayoutChg>
        <pc:sldLayoutChg chg="new del replId">
          <pc:chgData name="von Petersdorff, Marleen" userId="1c8ef240-9dfa-4f20-aef3-d0b68404e609" providerId="ADAL" clId="{CB3AAE08-E4BD-3D47-AEF4-8D0F09E5635D}" dt="2023-09-12T13:46:01.636" v="53" actId="6938"/>
          <pc:sldLayoutMkLst>
            <pc:docMk/>
            <pc:sldMasterMk cId="2814120210" sldId="2147483707"/>
            <pc:sldLayoutMk cId="2782636341" sldId="2147483713"/>
          </pc:sldLayoutMkLst>
        </pc:sldLayoutChg>
        <pc:sldLayoutChg chg="new del replId">
          <pc:chgData name="von Petersdorff, Marleen" userId="1c8ef240-9dfa-4f20-aef3-d0b68404e609" providerId="ADAL" clId="{CB3AAE08-E4BD-3D47-AEF4-8D0F09E5635D}" dt="2023-09-12T13:46:01.636" v="53" actId="6938"/>
          <pc:sldLayoutMkLst>
            <pc:docMk/>
            <pc:sldMasterMk cId="2814120210" sldId="2147483707"/>
            <pc:sldLayoutMk cId="546145449" sldId="2147483714"/>
          </pc:sldLayoutMkLst>
        </pc:sldLayoutChg>
        <pc:sldLayoutChg chg="new del replId">
          <pc:chgData name="von Petersdorff, Marleen" userId="1c8ef240-9dfa-4f20-aef3-d0b68404e609" providerId="ADAL" clId="{CB3AAE08-E4BD-3D47-AEF4-8D0F09E5635D}" dt="2023-09-12T13:46:01.636" v="53" actId="6938"/>
          <pc:sldLayoutMkLst>
            <pc:docMk/>
            <pc:sldMasterMk cId="2814120210" sldId="2147483707"/>
            <pc:sldLayoutMk cId="2227263063" sldId="2147483715"/>
          </pc:sldLayoutMkLst>
        </pc:sldLayoutChg>
        <pc:sldLayoutChg chg="new del replId">
          <pc:chgData name="von Petersdorff, Marleen" userId="1c8ef240-9dfa-4f20-aef3-d0b68404e609" providerId="ADAL" clId="{CB3AAE08-E4BD-3D47-AEF4-8D0F09E5635D}" dt="2023-09-12T13:46:01.636" v="53" actId="6938"/>
          <pc:sldLayoutMkLst>
            <pc:docMk/>
            <pc:sldMasterMk cId="2814120210" sldId="2147483707"/>
            <pc:sldLayoutMk cId="1816871134" sldId="2147483716"/>
          </pc:sldLayoutMkLst>
        </pc:sldLayoutChg>
        <pc:sldLayoutChg chg="new del replId">
          <pc:chgData name="von Petersdorff, Marleen" userId="1c8ef240-9dfa-4f20-aef3-d0b68404e609" providerId="ADAL" clId="{CB3AAE08-E4BD-3D47-AEF4-8D0F09E5635D}" dt="2023-09-12T13:46:01.636" v="53" actId="6938"/>
          <pc:sldLayoutMkLst>
            <pc:docMk/>
            <pc:sldMasterMk cId="2814120210" sldId="2147483707"/>
            <pc:sldLayoutMk cId="4011630735" sldId="2147483717"/>
          </pc:sldLayoutMkLst>
        </pc:sldLayoutChg>
        <pc:sldLayoutChg chg="new del replId">
          <pc:chgData name="von Petersdorff, Marleen" userId="1c8ef240-9dfa-4f20-aef3-d0b68404e609" providerId="ADAL" clId="{CB3AAE08-E4BD-3D47-AEF4-8D0F09E5635D}" dt="2023-09-12T13:46:01.636" v="53" actId="6938"/>
          <pc:sldLayoutMkLst>
            <pc:docMk/>
            <pc:sldMasterMk cId="2814120210" sldId="2147483707"/>
            <pc:sldLayoutMk cId="3076857269" sldId="2147483718"/>
          </pc:sldLayoutMkLst>
        </pc:sldLayoutChg>
      </pc:sldMasterChg>
      <pc:sldMasterChg chg="new del mod addSldLayout delSldLayout">
        <pc:chgData name="von Petersdorff, Marleen" userId="1c8ef240-9dfa-4f20-aef3-d0b68404e609" providerId="ADAL" clId="{CB3AAE08-E4BD-3D47-AEF4-8D0F09E5635D}" dt="2023-09-12T13:54:56.935" v="181" actId="6938"/>
        <pc:sldMasterMkLst>
          <pc:docMk/>
          <pc:sldMasterMk cId="1612560845" sldId="2147483708"/>
        </pc:sldMasterMkLst>
        <pc:sldLayoutChg chg="new del replId">
          <pc:chgData name="von Petersdorff, Marleen" userId="1c8ef240-9dfa-4f20-aef3-d0b68404e609" providerId="ADAL" clId="{CB3AAE08-E4BD-3D47-AEF4-8D0F09E5635D}" dt="2023-09-12T13:54:56.935" v="181" actId="6938"/>
          <pc:sldLayoutMkLst>
            <pc:docMk/>
            <pc:sldMasterMk cId="1612560845" sldId="2147483708"/>
            <pc:sldLayoutMk cId="313406699" sldId="2147483709"/>
          </pc:sldLayoutMkLst>
        </pc:sldLayoutChg>
        <pc:sldLayoutChg chg="new del replId">
          <pc:chgData name="von Petersdorff, Marleen" userId="1c8ef240-9dfa-4f20-aef3-d0b68404e609" providerId="ADAL" clId="{CB3AAE08-E4BD-3D47-AEF4-8D0F09E5635D}" dt="2023-09-12T13:54:56.935" v="181" actId="6938"/>
          <pc:sldLayoutMkLst>
            <pc:docMk/>
            <pc:sldMasterMk cId="1612560845" sldId="2147483708"/>
            <pc:sldLayoutMk cId="636049320" sldId="2147483710"/>
          </pc:sldLayoutMkLst>
        </pc:sldLayoutChg>
        <pc:sldLayoutChg chg="new del replId">
          <pc:chgData name="von Petersdorff, Marleen" userId="1c8ef240-9dfa-4f20-aef3-d0b68404e609" providerId="ADAL" clId="{CB3AAE08-E4BD-3D47-AEF4-8D0F09E5635D}" dt="2023-09-12T13:54:56.935" v="181" actId="6938"/>
          <pc:sldLayoutMkLst>
            <pc:docMk/>
            <pc:sldMasterMk cId="1612560845" sldId="2147483708"/>
            <pc:sldLayoutMk cId="2994415319" sldId="2147483711"/>
          </pc:sldLayoutMkLst>
        </pc:sldLayoutChg>
        <pc:sldLayoutChg chg="new del replId">
          <pc:chgData name="von Petersdorff, Marleen" userId="1c8ef240-9dfa-4f20-aef3-d0b68404e609" providerId="ADAL" clId="{CB3AAE08-E4BD-3D47-AEF4-8D0F09E5635D}" dt="2023-09-12T13:54:56.935" v="181" actId="6938"/>
          <pc:sldLayoutMkLst>
            <pc:docMk/>
            <pc:sldMasterMk cId="1612560845" sldId="2147483708"/>
            <pc:sldLayoutMk cId="2389449274" sldId="2147483712"/>
          </pc:sldLayoutMkLst>
        </pc:sldLayoutChg>
        <pc:sldLayoutChg chg="new del replId">
          <pc:chgData name="von Petersdorff, Marleen" userId="1c8ef240-9dfa-4f20-aef3-d0b68404e609" providerId="ADAL" clId="{CB3AAE08-E4BD-3D47-AEF4-8D0F09E5635D}" dt="2023-09-12T13:54:56.935" v="181" actId="6938"/>
          <pc:sldLayoutMkLst>
            <pc:docMk/>
            <pc:sldMasterMk cId="1612560845" sldId="2147483708"/>
            <pc:sldLayoutMk cId="4089354852" sldId="2147483713"/>
          </pc:sldLayoutMkLst>
        </pc:sldLayoutChg>
        <pc:sldLayoutChg chg="new del replId">
          <pc:chgData name="von Petersdorff, Marleen" userId="1c8ef240-9dfa-4f20-aef3-d0b68404e609" providerId="ADAL" clId="{CB3AAE08-E4BD-3D47-AEF4-8D0F09E5635D}" dt="2023-09-12T13:54:56.935" v="181" actId="6938"/>
          <pc:sldLayoutMkLst>
            <pc:docMk/>
            <pc:sldMasterMk cId="1612560845" sldId="2147483708"/>
            <pc:sldLayoutMk cId="341036058" sldId="2147483714"/>
          </pc:sldLayoutMkLst>
        </pc:sldLayoutChg>
        <pc:sldLayoutChg chg="new del replId">
          <pc:chgData name="von Petersdorff, Marleen" userId="1c8ef240-9dfa-4f20-aef3-d0b68404e609" providerId="ADAL" clId="{CB3AAE08-E4BD-3D47-AEF4-8D0F09E5635D}" dt="2023-09-12T13:54:56.935" v="181" actId="6938"/>
          <pc:sldLayoutMkLst>
            <pc:docMk/>
            <pc:sldMasterMk cId="1612560845" sldId="2147483708"/>
            <pc:sldLayoutMk cId="3512278198" sldId="2147483715"/>
          </pc:sldLayoutMkLst>
        </pc:sldLayoutChg>
        <pc:sldLayoutChg chg="new del replId">
          <pc:chgData name="von Petersdorff, Marleen" userId="1c8ef240-9dfa-4f20-aef3-d0b68404e609" providerId="ADAL" clId="{CB3AAE08-E4BD-3D47-AEF4-8D0F09E5635D}" dt="2023-09-12T13:54:56.935" v="181" actId="6938"/>
          <pc:sldLayoutMkLst>
            <pc:docMk/>
            <pc:sldMasterMk cId="1612560845" sldId="2147483708"/>
            <pc:sldLayoutMk cId="3963670644" sldId="2147483716"/>
          </pc:sldLayoutMkLst>
        </pc:sldLayoutChg>
        <pc:sldLayoutChg chg="new del replId">
          <pc:chgData name="von Petersdorff, Marleen" userId="1c8ef240-9dfa-4f20-aef3-d0b68404e609" providerId="ADAL" clId="{CB3AAE08-E4BD-3D47-AEF4-8D0F09E5635D}" dt="2023-09-12T13:54:56.935" v="181" actId="6938"/>
          <pc:sldLayoutMkLst>
            <pc:docMk/>
            <pc:sldMasterMk cId="1612560845" sldId="2147483708"/>
            <pc:sldLayoutMk cId="830855711" sldId="2147483717"/>
          </pc:sldLayoutMkLst>
        </pc:sldLayoutChg>
        <pc:sldLayoutChg chg="new del replId">
          <pc:chgData name="von Petersdorff, Marleen" userId="1c8ef240-9dfa-4f20-aef3-d0b68404e609" providerId="ADAL" clId="{CB3AAE08-E4BD-3D47-AEF4-8D0F09E5635D}" dt="2023-09-12T13:54:56.935" v="181" actId="6938"/>
          <pc:sldLayoutMkLst>
            <pc:docMk/>
            <pc:sldMasterMk cId="1612560845" sldId="2147483708"/>
            <pc:sldLayoutMk cId="606571111" sldId="2147483718"/>
          </pc:sldLayoutMkLst>
        </pc:sldLayoutChg>
        <pc:sldLayoutChg chg="new del replId">
          <pc:chgData name="von Petersdorff, Marleen" userId="1c8ef240-9dfa-4f20-aef3-d0b68404e609" providerId="ADAL" clId="{CB3AAE08-E4BD-3D47-AEF4-8D0F09E5635D}" dt="2023-09-12T13:54:56.935" v="181" actId="6938"/>
          <pc:sldLayoutMkLst>
            <pc:docMk/>
            <pc:sldMasterMk cId="1612560845" sldId="2147483708"/>
            <pc:sldLayoutMk cId="3236215300" sldId="2147483719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sz="2000" dirty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Title</a:t>
            </a:r>
          </a:p>
        </c:rich>
      </c:tx>
      <c:layout>
        <c:manualLayout>
          <c:xMode val="edge"/>
          <c:yMode val="edge"/>
          <c:x val="0.38702021690166366"/>
          <c:y val="0.402767569125547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>
        <c:manualLayout>
          <c:layoutTarget val="inner"/>
          <c:xMode val="edge"/>
          <c:yMode val="edge"/>
          <c:x val="4.9873755840442222E-2"/>
          <c:y val="0.17076123181862302"/>
          <c:w val="0.90025284504180436"/>
          <c:h val="0.57913223230580813"/>
        </c:manualLayout>
      </c:layout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Kreisdiagramm</c:v>
                </c:pt>
              </c:strCache>
            </c:strRef>
          </c:tx>
          <c:dPt>
            <c:idx val="0"/>
            <c:bubble3D val="0"/>
            <c:spPr>
              <a:solidFill>
                <a:srgbClr val="41B99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924-C747-94A7-156CA1FE92D3}"/>
              </c:ext>
            </c:extLst>
          </c:dPt>
          <c:dPt>
            <c:idx val="1"/>
            <c:bubble3D val="0"/>
            <c:spPr>
              <a:solidFill>
                <a:srgbClr val="87C8AE">
                  <a:alpha val="8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924-C747-94A7-156CA1FE92D3}"/>
              </c:ext>
            </c:extLst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924-C747-94A7-156CA1FE92D3}"/>
              </c:ext>
            </c:extLst>
          </c:dPt>
          <c:dPt>
            <c:idx val="3"/>
            <c:bubble3D val="0"/>
            <c:spPr>
              <a:solidFill>
                <a:srgbClr val="288E7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924-C747-94A7-156CA1FE92D3}"/>
              </c:ext>
            </c:extLst>
          </c:dPt>
          <c:dPt>
            <c:idx val="4"/>
            <c:bubble3D val="0"/>
            <c:spPr>
              <a:solidFill>
                <a:srgbClr val="E55C3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94E1-2E47-8D44-D85073AD8257}"/>
              </c:ext>
            </c:extLst>
          </c:dPt>
          <c:cat>
            <c:strRef>
              <c:f>Tabelle1!$A$2:$A$6</c:f>
              <c:strCache>
                <c:ptCount val="5"/>
                <c:pt idx="0">
                  <c:v>Position 01</c:v>
                </c:pt>
                <c:pt idx="1">
                  <c:v>Position 02</c:v>
                </c:pt>
                <c:pt idx="2">
                  <c:v>Position 03</c:v>
                </c:pt>
                <c:pt idx="3">
                  <c:v>Position 04</c:v>
                </c:pt>
                <c:pt idx="4">
                  <c:v>Position 5</c:v>
                </c:pt>
              </c:strCache>
            </c:strRef>
          </c:cat>
          <c:val>
            <c:numRef>
              <c:f>Tabelle1!$B$2:$B$6</c:f>
              <c:numCache>
                <c:formatCode>General</c:formatCode>
                <c:ptCount val="5"/>
                <c:pt idx="0" formatCode="0%">
                  <c:v>10</c:v>
                </c:pt>
                <c:pt idx="1">
                  <c:v>20</c:v>
                </c:pt>
                <c:pt idx="2">
                  <c:v>10</c:v>
                </c:pt>
                <c:pt idx="3">
                  <c:v>10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924-C747-94A7-156CA1FE92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8696953969976185"/>
          <c:y val="0.86760545215845009"/>
          <c:w val="0.62606061727447626"/>
          <c:h val="0.11490820703735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Kreisdiagramm</c:v>
                </c:pt>
              </c:strCache>
            </c:strRef>
          </c:tx>
          <c:dPt>
            <c:idx val="0"/>
            <c:bubble3D val="0"/>
            <c:spPr>
              <a:solidFill>
                <a:srgbClr val="41B99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179-854B-BBDB-5DA0F54FDD9F}"/>
              </c:ext>
            </c:extLst>
          </c:dPt>
          <c:dPt>
            <c:idx val="1"/>
            <c:bubble3D val="0"/>
            <c:spPr>
              <a:solidFill>
                <a:srgbClr val="87C8AE">
                  <a:alpha val="8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179-854B-BBDB-5DA0F54FDD9F}"/>
              </c:ext>
            </c:extLst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179-854B-BBDB-5DA0F54FDD9F}"/>
              </c:ext>
            </c:extLst>
          </c:dPt>
          <c:dPt>
            <c:idx val="3"/>
            <c:bubble3D val="0"/>
            <c:spPr>
              <a:solidFill>
                <a:srgbClr val="288E7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179-854B-BBDB-5DA0F54FDD9F}"/>
              </c:ext>
            </c:extLst>
          </c:dPt>
          <c:dPt>
            <c:idx val="4"/>
            <c:bubble3D val="0"/>
            <c:spPr>
              <a:solidFill>
                <a:srgbClr val="E55C3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B950-2A46-BF3C-6F7E82C4D446}"/>
              </c:ext>
            </c:extLst>
          </c:dPt>
          <c:cat>
            <c:strRef>
              <c:f>Tabelle1!$A$2:$A$6</c:f>
              <c:strCache>
                <c:ptCount val="5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  <c:pt idx="4">
                  <c:v>Part 5</c:v>
                </c:pt>
              </c:strCache>
            </c:strRef>
          </c:cat>
          <c:val>
            <c:numRef>
              <c:f>Tabelle1!$B$2:$B$6</c:f>
              <c:numCache>
                <c:formatCode>General</c:formatCode>
                <c:ptCount val="5"/>
                <c:pt idx="0" formatCode="0%">
                  <c:v>10</c:v>
                </c:pt>
                <c:pt idx="1">
                  <c:v>20</c:v>
                </c:pt>
                <c:pt idx="2">
                  <c:v>10</c:v>
                </c:pt>
                <c:pt idx="3">
                  <c:v>10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79-854B-BBDB-5DA0F54FDD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1293681357866213E-2"/>
          <c:y val="0.86766354711441418"/>
          <c:w val="0.93741263728426771"/>
          <c:h val="0.114857785117900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Headline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rgbClr val="41B99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55C3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974-0542-BA2F-F87544479073}"/>
              </c:ext>
            </c:extLst>
          </c:dPt>
          <c:cat>
            <c:numRef>
              <c:f>Tabelle1!$A$2:$A$5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2025</c:v>
                </c:pt>
              </c:numCache>
            </c:num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0.5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8F5-FF4F-AB93-B53482C03487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87C8AE">
                <a:alpha val="80000"/>
              </a:srgbClr>
            </a:solidFill>
            <a:ln>
              <a:noFill/>
            </a:ln>
            <a:effectLst/>
          </c:spPr>
          <c:invertIfNegative val="0"/>
          <c:cat>
            <c:numRef>
              <c:f>Tabelle1!$A$2:$A$5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2025</c:v>
                </c:pt>
              </c:numCache>
            </c:num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5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8F5-FF4F-AB93-B53482C03487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Spalte2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Tabelle1!$A$2:$A$5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2025</c:v>
                </c:pt>
              </c:numCache>
            </c:numRef>
          </c:cat>
          <c:val>
            <c:numRef>
              <c:f>Tabelle1!$D$2:$D$5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38F5-FF4F-AB93-B53482C034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4122783"/>
        <c:axId val="171635263"/>
      </c:barChart>
      <c:catAx>
        <c:axId val="1641227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71635263"/>
        <c:crosses val="autoZero"/>
        <c:auto val="1"/>
        <c:lblAlgn val="ctr"/>
        <c:lblOffset val="100"/>
        <c:noMultiLvlLbl val="0"/>
      </c:catAx>
      <c:valAx>
        <c:axId val="1716352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6412278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6817EE-6005-1248-9907-43C4F3A86436}" type="datetimeFigureOut">
              <a:rPr lang="de-DE" smtClean="0"/>
              <a:t>18.09.2023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984A4-1788-084F-9DC6-E1C34BE99D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9237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A984A4-1788-084F-9DC6-E1C34BE99D9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0625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A984A4-1788-084F-9DC6-E1C34BE99D9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32763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A984A4-1788-084F-9DC6-E1C34BE99D9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6121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A984A4-1788-084F-9DC6-E1C34BE99D93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31200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A984A4-1788-084F-9DC6-E1C34BE99D93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92779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A984A4-1788-084F-9DC6-E1C34BE99D93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9916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2.png"/><Relationship Id="rId7" Type="http://schemas.openxmlformats.org/officeDocument/2006/relationships/image" Target="../media/image4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svg"/><Relationship Id="rId9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oleObject" Target="../embeddings/oleObject8.bin"/><Relationship Id="rId7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6" Type="http://schemas.openxmlformats.org/officeDocument/2006/relationships/image" Target="../media/image12.emf"/><Relationship Id="rId5" Type="http://schemas.openxmlformats.org/officeDocument/2006/relationships/image" Target="../media/image13.emf"/><Relationship Id="rId4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3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Relationship Id="rId6" Type="http://schemas.openxmlformats.org/officeDocument/2006/relationships/image" Target="../media/image9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10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Relationship Id="rId5" Type="http://schemas.openxmlformats.org/officeDocument/2006/relationships/image" Target="../media/image9.emf"/><Relationship Id="rId4" Type="http://schemas.openxmlformats.org/officeDocument/2006/relationships/image" Target="../media/image1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Relationship Id="rId5" Type="http://schemas.openxmlformats.org/officeDocument/2006/relationships/image" Target="../media/image9.emf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2.png"/><Relationship Id="rId7" Type="http://schemas.openxmlformats.org/officeDocument/2006/relationships/image" Target="../media/image4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svg"/><Relationship Id="rId9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Relationship Id="rId5" Type="http://schemas.openxmlformats.org/officeDocument/2006/relationships/image" Target="../media/image9.emf"/><Relationship Id="rId4" Type="http://schemas.openxmlformats.org/officeDocument/2006/relationships/image" Target="../media/image1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Relationship Id="rId5" Type="http://schemas.openxmlformats.org/officeDocument/2006/relationships/image" Target="../media/image9.emf"/><Relationship Id="rId4" Type="http://schemas.openxmlformats.org/officeDocument/2006/relationships/image" Target="../media/image1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Relationship Id="rId5" Type="http://schemas.openxmlformats.org/officeDocument/2006/relationships/image" Target="../media/image9.emf"/><Relationship Id="rId4" Type="http://schemas.openxmlformats.org/officeDocument/2006/relationships/image" Target="../media/image1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Relationship Id="rId5" Type="http://schemas.openxmlformats.org/officeDocument/2006/relationships/image" Target="../media/image9.emf"/><Relationship Id="rId4" Type="http://schemas.openxmlformats.org/officeDocument/2006/relationships/image" Target="../media/image1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Relationship Id="rId5" Type="http://schemas.openxmlformats.org/officeDocument/2006/relationships/image" Target="../media/image9.emf"/><Relationship Id="rId4" Type="http://schemas.openxmlformats.org/officeDocument/2006/relationships/image" Target="../media/image1.emf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1.xml"/><Relationship Id="rId5" Type="http://schemas.openxmlformats.org/officeDocument/2006/relationships/image" Target="../media/image9.emf"/><Relationship Id="rId4" Type="http://schemas.openxmlformats.org/officeDocument/2006/relationships/image" Target="../media/image1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2.xml"/><Relationship Id="rId5" Type="http://schemas.openxmlformats.org/officeDocument/2006/relationships/image" Target="../media/image9.emf"/><Relationship Id="rId4" Type="http://schemas.openxmlformats.org/officeDocument/2006/relationships/image" Target="../media/image1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Relationship Id="rId5" Type="http://schemas.openxmlformats.org/officeDocument/2006/relationships/image" Target="../media/image9.emf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4.xml"/><Relationship Id="rId5" Type="http://schemas.openxmlformats.org/officeDocument/2006/relationships/image" Target="../media/image9.emf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5.xml"/><Relationship Id="rId5" Type="http://schemas.openxmlformats.org/officeDocument/2006/relationships/image" Target="../media/image9.emf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2.png"/><Relationship Id="rId7" Type="http://schemas.openxmlformats.org/officeDocument/2006/relationships/image" Target="../media/image4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sv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6.xml"/><Relationship Id="rId4" Type="http://schemas.openxmlformats.org/officeDocument/2006/relationships/image" Target="../media/image1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7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8.xml"/><Relationship Id="rId5" Type="http://schemas.openxmlformats.org/officeDocument/2006/relationships/image" Target="../media/image18.emf"/><Relationship Id="rId4" Type="http://schemas.openxmlformats.org/officeDocument/2006/relationships/image" Target="../media/image1.emf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9.xml"/><Relationship Id="rId5" Type="http://schemas.openxmlformats.org/officeDocument/2006/relationships/image" Target="../media/image9.emf"/><Relationship Id="rId4" Type="http://schemas.openxmlformats.org/officeDocument/2006/relationships/image" Target="../media/image1.emf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0.xml"/><Relationship Id="rId5" Type="http://schemas.openxmlformats.org/officeDocument/2006/relationships/image" Target="../media/image9.emf"/><Relationship Id="rId4" Type="http://schemas.openxmlformats.org/officeDocument/2006/relationships/image" Target="../media/image1.emf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1.xml"/><Relationship Id="rId5" Type="http://schemas.openxmlformats.org/officeDocument/2006/relationships/image" Target="../media/image9.emf"/><Relationship Id="rId4" Type="http://schemas.openxmlformats.org/officeDocument/2006/relationships/image" Target="../media/image1.emf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2.xml"/><Relationship Id="rId5" Type="http://schemas.openxmlformats.org/officeDocument/2006/relationships/image" Target="../media/image9.emf"/><Relationship Id="rId4" Type="http://schemas.openxmlformats.org/officeDocument/2006/relationships/image" Target="../media/image1.emf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3.xml"/><Relationship Id="rId5" Type="http://schemas.openxmlformats.org/officeDocument/2006/relationships/image" Target="../media/image9.emf"/><Relationship Id="rId4" Type="http://schemas.openxmlformats.org/officeDocument/2006/relationships/image" Target="../media/image1.emf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4.xml"/><Relationship Id="rId5" Type="http://schemas.openxmlformats.org/officeDocument/2006/relationships/image" Target="../media/image9.emf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oleObject" Target="../embeddings/oleObject4.bin"/><Relationship Id="rId7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8.emf"/><Relationship Id="rId5" Type="http://schemas.openxmlformats.org/officeDocument/2006/relationships/image" Target="../media/image4.emf"/><Relationship Id="rId4" Type="http://schemas.openxmlformats.org/officeDocument/2006/relationships/image" Target="../media/image1.emf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7" Type="http://schemas.openxmlformats.org/officeDocument/2006/relationships/image" Target="../media/image3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5.xml"/><Relationship Id="rId6" Type="http://schemas.openxmlformats.org/officeDocument/2006/relationships/image" Target="../media/image2.png"/><Relationship Id="rId5" Type="http://schemas.openxmlformats.org/officeDocument/2006/relationships/image" Target="../media/image9.emf"/><Relationship Id="rId4" Type="http://schemas.openxmlformats.org/officeDocument/2006/relationships/image" Target="../media/image1.emf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13" Type="http://schemas.openxmlformats.org/officeDocument/2006/relationships/image" Target="../media/image9.emf"/><Relationship Id="rId3" Type="http://schemas.openxmlformats.org/officeDocument/2006/relationships/oleObject" Target="../embeddings/oleObject33.bin"/><Relationship Id="rId7" Type="http://schemas.openxmlformats.org/officeDocument/2006/relationships/image" Target="../media/image21.png"/><Relationship Id="rId12" Type="http://schemas.openxmlformats.org/officeDocument/2006/relationships/image" Target="../media/image26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6.xml"/><Relationship Id="rId6" Type="http://schemas.openxmlformats.org/officeDocument/2006/relationships/image" Target="../media/image20.sv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3.svg"/><Relationship Id="rId10" Type="http://schemas.openxmlformats.org/officeDocument/2006/relationships/image" Target="../media/image24.svg"/><Relationship Id="rId4" Type="http://schemas.openxmlformats.org/officeDocument/2006/relationships/image" Target="../media/image1.emf"/><Relationship Id="rId9" Type="http://schemas.openxmlformats.org/officeDocument/2006/relationships/image" Target="../media/image23.png"/><Relationship Id="rId14" Type="http://schemas.openxmlformats.org/officeDocument/2006/relationships/image" Target="../media/image2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7" Type="http://schemas.openxmlformats.org/officeDocument/2006/relationships/image" Target="../media/image9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.emf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9.emf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9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3.sv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9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image" Target="../media/image3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6" Type="http://schemas.openxmlformats.org/officeDocument/2006/relationships/image" Target="../media/image2.png"/><Relationship Id="rId5" Type="http://schemas.openxmlformats.org/officeDocument/2006/relationships/image" Target="../media/image9.emf"/><Relationship Id="rId4" Type="http://schemas.openxmlformats.org/officeDocument/2006/relationships/image" Target="../media/image1.emf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2.png"/><Relationship Id="rId7" Type="http://schemas.openxmlformats.org/officeDocument/2006/relationships/image" Target="../media/image12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3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_Bild (mit 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DE9964A0-2A8A-04D2-975C-C1B1600504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7316" b="33277"/>
          <a:stretch/>
        </p:blipFill>
        <p:spPr>
          <a:xfrm>
            <a:off x="-1" y="3330642"/>
            <a:ext cx="4371211" cy="3527358"/>
          </a:xfrm>
          <a:prstGeom prst="rect">
            <a:avLst/>
          </a:prstGeom>
        </p:spPr>
      </p:pic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8A84D0E7-8092-52F2-2D09-0F33FDBA58E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240768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06" imgH="306" progId="TCLayout.ActiveDocument.1">
                  <p:embed/>
                </p:oleObj>
              </mc:Choice>
              <mc:Fallback>
                <p:oleObj name="think-cell Folie" r:id="rId5" imgW="306" imgH="306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8A84D0E7-8092-52F2-2D09-0F33FDBA58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itel 1">
            <a:extLst>
              <a:ext uri="{FF2B5EF4-FFF2-40B4-BE49-F238E27FC236}">
                <a16:creationId xmlns:a16="http://schemas.microsoft.com/office/drawing/2014/main" id="{B1AF073D-3584-3DEF-28AF-1BDDAF0E44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17682" y="4243173"/>
            <a:ext cx="4958796" cy="1595052"/>
          </a:xfrm>
        </p:spPr>
        <p:txBody>
          <a:bodyPr vert="horz" lIns="0" tIns="0" rIns="0" bIns="0" anchor="t">
            <a:noAutofit/>
          </a:bodyPr>
          <a:lstStyle>
            <a:lvl1pPr algn="l">
              <a:defRPr sz="54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Title max.</a:t>
            </a:r>
            <a:br>
              <a:rPr lang="de-DE" dirty="0"/>
            </a:br>
            <a:r>
              <a:rPr lang="de-DE" dirty="0"/>
              <a:t>2 </a:t>
            </a:r>
            <a:r>
              <a:rPr lang="de-DE" dirty="0" err="1"/>
              <a:t>lines</a:t>
            </a:r>
            <a:endParaRPr lang="de-DE" dirty="0"/>
          </a:p>
        </p:txBody>
      </p:sp>
      <p:sp>
        <p:nvSpPr>
          <p:cNvPr id="15" name="Bildplatzhalter 9">
            <a:extLst>
              <a:ext uri="{FF2B5EF4-FFF2-40B4-BE49-F238E27FC236}">
                <a16:creationId xmlns:a16="http://schemas.microsoft.com/office/drawing/2014/main" id="{CF581036-7B8C-352D-E786-8740934649C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16410" y="5427058"/>
            <a:ext cx="1100138" cy="10937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/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19" name="Textplatzhalter 15">
            <a:extLst>
              <a:ext uri="{FF2B5EF4-FFF2-40B4-BE49-F238E27FC236}">
                <a16:creationId xmlns:a16="http://schemas.microsoft.com/office/drawing/2014/main" id="{BB1A1FB3-8B2F-CC5B-62A1-DF7633C712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2015" y="4243173"/>
            <a:ext cx="3384000" cy="97646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800" dirty="0" err="1"/>
              <a:t>Subtitle</a:t>
            </a:r>
            <a:r>
              <a:rPr lang="de-DE" sz="1800" dirty="0"/>
              <a:t> max. 3 </a:t>
            </a:r>
            <a:r>
              <a:rPr lang="de-DE" sz="1800" dirty="0" err="1"/>
              <a:t>lines</a:t>
            </a:r>
            <a:endParaRPr lang="de-DE" dirty="0"/>
          </a:p>
        </p:txBody>
      </p:sp>
      <p:sp>
        <p:nvSpPr>
          <p:cNvPr id="20" name="Footer Placeholder 1">
            <a:extLst>
              <a:ext uri="{FF2B5EF4-FFF2-40B4-BE49-F238E27FC236}">
                <a16:creationId xmlns:a16="http://schemas.microsoft.com/office/drawing/2014/main" id="{945E8426-AAC5-34EF-22C8-E91D088754B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917682" y="6266254"/>
            <a:ext cx="1691285" cy="212400"/>
          </a:xfrm>
        </p:spPr>
        <p:txBody>
          <a:bodyPr/>
          <a:lstStyle/>
          <a:p>
            <a:r>
              <a:rPr lang="de-DE" dirty="0"/>
              <a:t>CONFIDENTIALITY LEVEL</a:t>
            </a:r>
          </a:p>
        </p:txBody>
      </p:sp>
      <p:sp>
        <p:nvSpPr>
          <p:cNvPr id="21" name="Textplatzhalter 15">
            <a:extLst>
              <a:ext uri="{FF2B5EF4-FFF2-40B4-BE49-F238E27FC236}">
                <a16:creationId xmlns:a16="http://schemas.microsoft.com/office/drawing/2014/main" id="{54D87C0A-8C1C-5FA9-E9F9-FD03F4BB47F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2015" y="5495503"/>
            <a:ext cx="3384000" cy="74627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800" dirty="0"/>
              <a:t>Datum</a:t>
            </a:r>
            <a:endParaRPr lang="de-DE" dirty="0"/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454A1B4F-1751-1110-B60E-D142EC7217E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372015" y="580483"/>
            <a:ext cx="3087874" cy="917725"/>
          </a:xfrm>
          <a:prstGeom prst="rect">
            <a:avLst/>
          </a:prstGeom>
        </p:spPr>
      </p:pic>
      <p:pic>
        <p:nvPicPr>
          <p:cNvPr id="2" name="Grafik 13">
            <a:extLst>
              <a:ext uri="{FF2B5EF4-FFF2-40B4-BE49-F238E27FC236}">
                <a16:creationId xmlns:a16="http://schemas.microsoft.com/office/drawing/2014/main" id="{1DAC438A-B441-E467-482B-280F19F3725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015" y="6362333"/>
            <a:ext cx="1864289" cy="207604"/>
          </a:xfrm>
          <a:prstGeom prst="rect">
            <a:avLst/>
          </a:prstGeom>
        </p:spPr>
      </p:pic>
      <p:pic>
        <p:nvPicPr>
          <p:cNvPr id="4" name="Grafik 3" descr="Ein Bild, das Gras, Baum, Haus, Luftfotografie enthält.&#10;&#10;Automatisch generierte Beschreibung">
            <a:extLst>
              <a:ext uri="{FF2B5EF4-FFF2-40B4-BE49-F238E27FC236}">
                <a16:creationId xmlns:a16="http://schemas.microsoft.com/office/drawing/2014/main" id="{89305E84-0F70-1F1E-E8E8-FFA32B8EF6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4017" y="0"/>
            <a:ext cx="4696191" cy="381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09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rennerfolie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4" hidden="1">
            <a:extLst>
              <a:ext uri="{FF2B5EF4-FFF2-40B4-BE49-F238E27FC236}">
                <a16:creationId xmlns:a16="http://schemas.microsoft.com/office/drawing/2014/main" id="{E4F350AA-73AC-CFEC-2F5F-9E24942D2D9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019993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5" name="Object 14" hidden="1">
                        <a:extLst>
                          <a:ext uri="{FF2B5EF4-FFF2-40B4-BE49-F238E27FC236}">
                            <a16:creationId xmlns:a16="http://schemas.microsoft.com/office/drawing/2014/main" id="{E4F350AA-73AC-CFEC-2F5F-9E24942D2D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6999270A-065D-6863-23E7-A0B8B01DC88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151" y="354596"/>
            <a:ext cx="2089149" cy="1765478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A5520F6A-F41B-5A1C-BEB4-F07790BF89A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151" y="6362332"/>
            <a:ext cx="2089149" cy="232645"/>
          </a:xfrm>
          <a:prstGeom prst="rect">
            <a:avLst/>
          </a:prstGeom>
        </p:spPr>
      </p:pic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101B371-1050-2108-51A7-EB348835507C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6" name="Marcador de número de diapositiva 4">
            <a:extLst>
              <a:ext uri="{FF2B5EF4-FFF2-40B4-BE49-F238E27FC236}">
                <a16:creationId xmlns:a16="http://schemas.microsoft.com/office/drawing/2014/main" id="{B48946B9-C4AB-9A49-DCE2-2DA3A3406B2D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A2024FD-4EBA-23BF-1D58-B6B69620F0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1F23950C-A03B-74C7-F4E5-DCD5CB44D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47726" y="1085271"/>
            <a:ext cx="4873084" cy="464750"/>
          </a:xfrm>
        </p:spPr>
        <p:txBody>
          <a:bodyPr vert="horz" lIns="0" tIns="0" rIns="0" bIns="0" anchor="t"/>
          <a:lstStyle>
            <a:lvl1pPr>
              <a:defRPr sz="2800" b="0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Agenda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B3002632-2DEA-48D2-93FA-5716ECCCE05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247726" y="1885198"/>
            <a:ext cx="4873084" cy="32394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342900" indent="-342900">
              <a:buClr>
                <a:srgbClr val="41B991"/>
              </a:buClr>
              <a:buAutoNum type="arabicPeriod"/>
              <a:defRPr sz="17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endParaRPr lang="de-DE" dirty="0"/>
          </a:p>
        </p:txBody>
      </p:sp>
      <p:pic>
        <p:nvPicPr>
          <p:cNvPr id="2" name="Grafik 1" descr="Ein Bild, das Mond, Kreis enthält.&#10;&#10;Automatisch generierte Beschreibung">
            <a:extLst>
              <a:ext uri="{FF2B5EF4-FFF2-40B4-BE49-F238E27FC236}">
                <a16:creationId xmlns:a16="http://schemas.microsoft.com/office/drawing/2014/main" id="{88A938D0-FB76-8217-4CEF-AEF4B78F1C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1027"/>
          <a:stretch/>
        </p:blipFill>
        <p:spPr>
          <a:xfrm flipH="1">
            <a:off x="-1" y="1"/>
            <a:ext cx="4062393" cy="685800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C364750-B1F7-C801-033D-5E4DC2F4DF20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433351A-4603-FBC1-2992-93923F299A29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453DE5B-9B07-3049-CF5D-C73C7CF01B40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54E31DD1-C53B-ED07-C8EC-3DC1BFE426C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99EB77C8-0983-2ED5-7229-4DC231A87342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9020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ennerfolie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57435D5D-23A5-4B8F-C76F-04322725CB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2647" t="28435"/>
          <a:stretch/>
        </p:blipFill>
        <p:spPr>
          <a:xfrm>
            <a:off x="-1" y="-1"/>
            <a:ext cx="7860897" cy="6440125"/>
          </a:xfrm>
          <a:prstGeom prst="rect">
            <a:avLst/>
          </a:prstGeom>
        </p:spPr>
      </p:pic>
      <p:graphicFrame>
        <p:nvGraphicFramePr>
          <p:cNvPr id="11" name="Object 10" hidden="1">
            <a:extLst>
              <a:ext uri="{FF2B5EF4-FFF2-40B4-BE49-F238E27FC236}">
                <a16:creationId xmlns:a16="http://schemas.microsoft.com/office/drawing/2014/main" id="{7CE5054B-796A-6782-86CA-343FEC74A2B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4815227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06" imgH="306" progId="TCLayout.ActiveDocument.1">
                  <p:embed/>
                </p:oleObj>
              </mc:Choice>
              <mc:Fallback>
                <p:oleObj name="think-cell Folie" r:id="rId5" imgW="306" imgH="306" progId="TCLayout.ActiveDocument.1">
                  <p:embed/>
                  <p:pic>
                    <p:nvPicPr>
                      <p:cNvPr id="11" name="Object 10" hidden="1">
                        <a:extLst>
                          <a:ext uri="{FF2B5EF4-FFF2-40B4-BE49-F238E27FC236}">
                            <a16:creationId xmlns:a16="http://schemas.microsoft.com/office/drawing/2014/main" id="{7CE5054B-796A-6782-86CA-343FEC74A2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el 1">
            <a:extLst>
              <a:ext uri="{FF2B5EF4-FFF2-40B4-BE49-F238E27FC236}">
                <a16:creationId xmlns:a16="http://schemas.microsoft.com/office/drawing/2014/main" id="{EAC1C058-5C57-F726-CEEA-6348FC8173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8151" y="1204664"/>
            <a:ext cx="4958796" cy="735983"/>
          </a:xfrm>
        </p:spPr>
        <p:txBody>
          <a:bodyPr vert="horz" lIns="0" tIns="0" rIns="0" bIns="0" anchor="t">
            <a:noAutofit/>
          </a:bodyPr>
          <a:lstStyle>
            <a:lvl1pPr algn="l">
              <a:defRPr sz="54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3" name="Marcador de pie de página 3">
            <a:extLst>
              <a:ext uri="{FF2B5EF4-FFF2-40B4-BE49-F238E27FC236}">
                <a16:creationId xmlns:a16="http://schemas.microsoft.com/office/drawing/2014/main" id="{CB6663B4-6941-E892-CC54-3E532761DE0E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051AECBD-444D-7A0A-A6E3-DB7CF2C7571F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2BE10BF-A914-A8F0-9041-2F93E091DB6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A9375DB-BBE8-8C20-0EBF-9E3D1C0D536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4FC6A211-738D-293C-CD5C-2F218767E275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6E233A9-D5BA-01F1-70A7-EBD66EF9D50F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40A76E7-784F-1971-9C18-61D01B08FBAD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3B4CDEC-8ED4-31F8-6673-0CD54B34E182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64693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rennerfolie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ie de página 3">
            <a:extLst>
              <a:ext uri="{FF2B5EF4-FFF2-40B4-BE49-F238E27FC236}">
                <a16:creationId xmlns:a16="http://schemas.microsoft.com/office/drawing/2014/main" id="{CEAD3BB7-3B7C-1095-E1C0-4E1EBBBF88B0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783DDFF9-C34D-24A4-B231-545FF3625A79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6070C9-9790-C0B2-A28F-BFED113501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2029C46-EC64-73DB-8606-D60BE1658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015" y="580483"/>
            <a:ext cx="2155285" cy="640557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DD045A13-203B-07A4-237E-0851D7BA42FB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D4AB050-D68A-B4DC-C88F-1400DF0877D7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CC973E9-F383-8E91-D17D-58A70CE40C6D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9ACC57F-0602-B420-D6D0-6348A0B732AD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12839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nnerfolie Zahl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221C60F-0EA0-D422-D7D7-12476D9A07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E716CA8F-F492-DCE8-328A-53710BA1AC5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4536411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06" imgH="306" progId="TCLayout.ActiveDocument.1">
                  <p:embed/>
                </p:oleObj>
              </mc:Choice>
              <mc:Fallback>
                <p:oleObj name="think-cell Folie" r:id="rId4" imgW="306" imgH="306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E716CA8F-F492-DCE8-328A-53710BA1AC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itel 12">
            <a:extLst>
              <a:ext uri="{FF2B5EF4-FFF2-40B4-BE49-F238E27FC236}">
                <a16:creationId xmlns:a16="http://schemas.microsoft.com/office/drawing/2014/main" id="{64C51B9D-3359-D4D6-B1FF-E6386FF868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74408" y="2349029"/>
            <a:ext cx="7379394" cy="3006740"/>
          </a:xfrm>
        </p:spPr>
        <p:txBody>
          <a:bodyPr vert="horz" lIns="0" tIns="0" rIns="0" bIns="0" anchor="t">
            <a:noAutofit/>
          </a:bodyPr>
          <a:lstStyle>
            <a:lvl1pPr>
              <a:defRPr sz="6600" b="0" i="0">
                <a:solidFill>
                  <a:schemeClr val="tx1"/>
                </a:solidFill>
                <a:effectLst/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Mastertitel Format Bearbeiten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FD703777-AD32-B83A-05D9-644E70E783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3105" y="1920911"/>
            <a:ext cx="1576387" cy="2263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0" indent="0" algn="ctr">
              <a:buNone/>
              <a:defRPr sz="20000">
                <a:ln>
                  <a:noFill/>
                </a:ln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de-DE" dirty="0"/>
              <a:t>1</a:t>
            </a:r>
          </a:p>
        </p:txBody>
      </p:sp>
      <p:sp>
        <p:nvSpPr>
          <p:cNvPr id="2" name="Marcador de pie de página 3">
            <a:extLst>
              <a:ext uri="{FF2B5EF4-FFF2-40B4-BE49-F238E27FC236}">
                <a16:creationId xmlns:a16="http://schemas.microsoft.com/office/drawing/2014/main" id="{026370D2-2AAA-80EE-531C-41F53ACDD175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0CE43A58-9260-441C-EE5F-6D3621F1D238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58B0B-7538-38FB-0FDA-6C05B2B0B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20C4DD2E-1000-7A7F-E070-16B6C37BE11D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A841966-7697-82BA-D75D-A6E9C96D8C10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EA0CF3B-D9B1-5986-ABF6-057602936650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04D5AF3F-D39E-5227-0347-DBAE8674480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8D8C521B-DAEC-CE07-D03E-4096A0A5AEFA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46838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2">
            <a:extLst>
              <a:ext uri="{FF2B5EF4-FFF2-40B4-BE49-F238E27FC236}">
                <a16:creationId xmlns:a16="http://schemas.microsoft.com/office/drawing/2014/main" id="{19DDE5F4-4DC0-32FA-A427-BCD26641EA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74408" y="2349029"/>
            <a:ext cx="7379394" cy="3006740"/>
          </a:xfrm>
        </p:spPr>
        <p:txBody>
          <a:bodyPr vert="horz" lIns="0" tIns="0" rIns="0" bIns="0" anchor="t">
            <a:noAutofit/>
          </a:bodyPr>
          <a:lstStyle>
            <a:lvl1pPr>
              <a:defRPr sz="6600" b="1" i="0">
                <a:solidFill>
                  <a:schemeClr val="tx1"/>
                </a:solidFill>
                <a:effectLst/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Mastertitel Format Bearbeiten</a:t>
            </a:r>
          </a:p>
        </p:txBody>
      </p:sp>
      <p:sp>
        <p:nvSpPr>
          <p:cNvPr id="5" name="Textplatzhalter 21">
            <a:extLst>
              <a:ext uri="{FF2B5EF4-FFF2-40B4-BE49-F238E27FC236}">
                <a16:creationId xmlns:a16="http://schemas.microsoft.com/office/drawing/2014/main" id="{1DDB4C08-6B7B-FB37-50C9-9237E7477FA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3105" y="1920911"/>
            <a:ext cx="1576387" cy="2263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0" indent="0" algn="ctr">
              <a:buNone/>
              <a:defRPr sz="20000">
                <a:ln>
                  <a:noFill/>
                </a:ln>
                <a:solidFill>
                  <a:srgbClr val="41B991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de-DE" dirty="0"/>
              <a:t>1</a:t>
            </a:r>
          </a:p>
        </p:txBody>
      </p:sp>
      <p:sp>
        <p:nvSpPr>
          <p:cNvPr id="6" name="Marcador de pie de página 3">
            <a:extLst>
              <a:ext uri="{FF2B5EF4-FFF2-40B4-BE49-F238E27FC236}">
                <a16:creationId xmlns:a16="http://schemas.microsoft.com/office/drawing/2014/main" id="{C3362735-A59B-A79B-EF48-23984009A494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6A18563-D49D-87DA-8D84-3BC17D124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13231F1-ABC2-AE81-D630-837139202A06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74D63CE-CE34-F034-AF9E-763584D1DF21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5AEDD1C-6CAF-BD45-AA6C-F726EA27F3E9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734BEDDE-AFDF-4F45-09B3-B00EECB7BF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8C2CA487-3A3D-7194-8B54-739252D6ECE0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2D5B9F6-9F02-140F-4A1F-8A207CFDEC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51533" b="22652"/>
          <a:stretch/>
        </p:blipFill>
        <p:spPr>
          <a:xfrm>
            <a:off x="10699611" y="4476281"/>
            <a:ext cx="1492389" cy="2381720"/>
          </a:xfrm>
          <a:prstGeom prst="rect">
            <a:avLst/>
          </a:prstGeom>
        </p:spPr>
      </p:pic>
      <p:sp>
        <p:nvSpPr>
          <p:cNvPr id="9" name="Marcador de número de diapositiva 4">
            <a:extLst>
              <a:ext uri="{FF2B5EF4-FFF2-40B4-BE49-F238E27FC236}">
                <a16:creationId xmlns:a16="http://schemas.microsoft.com/office/drawing/2014/main" id="{11B4E3D4-B83A-8841-0706-150A047DCCCA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61064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nner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6999270A-065D-6863-23E7-A0B8B01DC8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151" y="354596"/>
            <a:ext cx="2089149" cy="1765478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EE6EE9B-3C89-4752-E609-65CEC005D1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8150" y="4255326"/>
            <a:ext cx="2408400" cy="482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pPr lvl="0"/>
            <a:r>
              <a:rPr lang="en-US" dirty="0" err="1"/>
              <a:t>Trennerseite</a:t>
            </a:r>
            <a:endParaRPr lang="en-US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0D1F75DD-A54C-E8AC-1065-FABDF8CBF6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015" y="580483"/>
            <a:ext cx="2155285" cy="640557"/>
          </a:xfrm>
          <a:prstGeom prst="rect">
            <a:avLst/>
          </a:prstGeom>
        </p:spPr>
      </p:pic>
      <p:sp>
        <p:nvSpPr>
          <p:cNvPr id="2" name="Bildplatzhalter 8">
            <a:extLst>
              <a:ext uri="{FF2B5EF4-FFF2-40B4-BE49-F238E27FC236}">
                <a16:creationId xmlns:a16="http://schemas.microsoft.com/office/drawing/2014/main" id="{5A5BE1C2-5102-31E0-01A3-B016D21FA8C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513708" y="-894489"/>
            <a:ext cx="7034452" cy="7156107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6" name="Marcador de número de diapositiva 4">
            <a:extLst>
              <a:ext uri="{FF2B5EF4-FFF2-40B4-BE49-F238E27FC236}">
                <a16:creationId xmlns:a16="http://schemas.microsoft.com/office/drawing/2014/main" id="{9DAD7D4B-7A94-2BF8-F9B7-2DC455920377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A05B65D-F5D8-0BFA-5BAF-1472019E9B57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1BFCFA2-8A81-E1E6-3A0C-1DA53DF3927E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19F1FE1-155B-5C2F-F4D5-31E9398F526D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Marcador de pie de página 3">
            <a:extLst>
              <a:ext uri="{FF2B5EF4-FFF2-40B4-BE49-F238E27FC236}">
                <a16:creationId xmlns:a16="http://schemas.microsoft.com/office/drawing/2014/main" id="{FEB51240-933C-6E89-629C-2E8A4805DCD6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B6E629B-19C3-2142-A416-6E94595FC2F9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21742EDC-92EC-A357-E857-1CFDE9BCB9D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 dirty="0"/>
              <a:t>CONFIDENTIALITY LEVEL</a:t>
            </a:r>
          </a:p>
        </p:txBody>
      </p:sp>
    </p:spTree>
    <p:extLst>
      <p:ext uri="{BB962C8B-B14F-4D97-AF65-F5344CB8AC3E}">
        <p14:creationId xmlns:p14="http://schemas.microsoft.com/office/powerpoint/2010/main" val="1666228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rennerfolie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A0BADC3A-D268-0EE1-9F3F-E0E3B2506A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264" b="68894"/>
          <a:stretch/>
        </p:blipFill>
        <p:spPr>
          <a:xfrm>
            <a:off x="0" y="5298831"/>
            <a:ext cx="3996693" cy="1559170"/>
          </a:xfrm>
          <a:prstGeom prst="rect">
            <a:avLst/>
          </a:prstGeom>
        </p:spPr>
      </p:pic>
      <p:sp>
        <p:nvSpPr>
          <p:cNvPr id="2" name="Marcador de pie de página 3">
            <a:extLst>
              <a:ext uri="{FF2B5EF4-FFF2-40B4-BE49-F238E27FC236}">
                <a16:creationId xmlns:a16="http://schemas.microsoft.com/office/drawing/2014/main" id="{3F6DCB08-A360-65A7-9C80-E2C49C3B8153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6559E605-25A4-59BD-E3CC-58F7A925D800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ED06DB-9D32-210A-2353-8924D5FD24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CONFIDENTIALITY LEVEL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51454A8-2B60-EFF0-6832-7FEC05961FCE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FB335E6-7AC1-8CDD-9005-A7C1EE97FBBB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A83B742-F159-4EE5-EDFD-57491BE40C6F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DB5A0B2-5AA3-8C9D-3A94-A054126BFC5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015" y="580483"/>
            <a:ext cx="2155285" cy="640557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7499FB65-C054-09B6-1284-25C47695C9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8150" y="4255326"/>
            <a:ext cx="2408400" cy="482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pPr lvl="0"/>
            <a:r>
              <a:rPr lang="en-US" dirty="0" err="1"/>
              <a:t>Trennerseite</a:t>
            </a:r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058779A-0E3E-1082-5AF7-A18437C52369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14676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A929E0B8-5909-E829-FC65-E1799393B9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658678"/>
            <a:ext cx="12192000" cy="519932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9B057D41-6B48-67F5-A015-7D21610391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151" y="354596"/>
            <a:ext cx="2089149" cy="1765478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1B648F7-1DF1-418C-9F8F-807557512ED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8150" y="4255326"/>
            <a:ext cx="2408400" cy="482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pPr lvl="0"/>
            <a:r>
              <a:rPr lang="en-US" dirty="0" err="1"/>
              <a:t>Trennerseite</a:t>
            </a:r>
            <a:endParaRPr lang="en-US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73CCF50D-B381-692B-8826-E922BE4E44E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015" y="580483"/>
            <a:ext cx="2155285" cy="640557"/>
          </a:xfrm>
          <a:prstGeom prst="rect">
            <a:avLst/>
          </a:prstGeom>
        </p:spPr>
      </p:pic>
      <p:sp>
        <p:nvSpPr>
          <p:cNvPr id="2" name="Marcador de pie de página 3">
            <a:extLst>
              <a:ext uri="{FF2B5EF4-FFF2-40B4-BE49-F238E27FC236}">
                <a16:creationId xmlns:a16="http://schemas.microsoft.com/office/drawing/2014/main" id="{5B2F0869-F21A-5696-10EE-0DCC1514CEDD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3" name="Marcador de número de diapositiva 4">
            <a:extLst>
              <a:ext uri="{FF2B5EF4-FFF2-40B4-BE49-F238E27FC236}">
                <a16:creationId xmlns:a16="http://schemas.microsoft.com/office/drawing/2014/main" id="{66EF0FA4-B68D-4A45-4E7C-D224BC984D3C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206BEBCB-88C9-DC37-F64D-9AF3F3F84ED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 dirty="0"/>
              <a:t>CONFIDENTIALITY LEVEL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76BA48D-003A-9DB2-48A9-58559C3B3CFF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5C90785-97B9-81D7-FC8A-2F2627263041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34A8DB5-CC2D-75F2-4E66-DBEE232F8700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168EEE2-A0D4-2BAA-4568-4C6F24FD7157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67677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Object 18" hidden="1">
            <a:extLst>
              <a:ext uri="{FF2B5EF4-FFF2-40B4-BE49-F238E27FC236}">
                <a16:creationId xmlns:a16="http://schemas.microsoft.com/office/drawing/2014/main" id="{99C110FC-948F-4D69-F6C5-B6257AE5357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0331188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9" name="Object 18" hidden="1">
                        <a:extLst>
                          <a:ext uri="{FF2B5EF4-FFF2-40B4-BE49-F238E27FC236}">
                            <a16:creationId xmlns:a16="http://schemas.microsoft.com/office/drawing/2014/main" id="{99C110FC-948F-4D69-F6C5-B6257AE535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39326090-B8B5-DDF0-999C-D3FF6902153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38200" y="1800225"/>
            <a:ext cx="10515600" cy="437759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endParaRPr lang="de-DE" dirty="0"/>
          </a:p>
        </p:txBody>
      </p:sp>
      <p:sp>
        <p:nvSpPr>
          <p:cNvPr id="13" name="Marcador de pie de página 3">
            <a:extLst>
              <a:ext uri="{FF2B5EF4-FFF2-40B4-BE49-F238E27FC236}">
                <a16:creationId xmlns:a16="http://schemas.microsoft.com/office/drawing/2014/main" id="{563F80CB-3FE6-AAB4-A9B9-4ABFD2D81799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15" name="Marcador de número de diapositiva 4">
            <a:extLst>
              <a:ext uri="{FF2B5EF4-FFF2-40B4-BE49-F238E27FC236}">
                <a16:creationId xmlns:a16="http://schemas.microsoft.com/office/drawing/2014/main" id="{810A0BDC-A6E5-4EEB-808C-6E630BBE2820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C578D33-1E8A-C9AC-D3C3-A8DC4962E88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de-DE" dirty="0"/>
              <a:t>CONFIDENTIALITY LEVEL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AA946C0-5F94-951C-ABFC-614ADD7713A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9D59C1A9-0736-14D2-512B-BC8822B98B28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FA096C3-702C-3354-CD95-CBA52C73FD4F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A738A60-F4CC-8BF5-30C2-8721F3B23614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1570B22-D0F0-67D0-2E77-90A526AD8748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776AE71A-5D20-190B-71B6-893B392E5C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39202896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Standard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ct 11" hidden="1">
            <a:extLst>
              <a:ext uri="{FF2B5EF4-FFF2-40B4-BE49-F238E27FC236}">
                <a16:creationId xmlns:a16="http://schemas.microsoft.com/office/drawing/2014/main" id="{29466784-54EA-AF5F-7764-5BEAB701D4E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9351311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2" name="Object 11" hidden="1">
                        <a:extLst>
                          <a:ext uri="{FF2B5EF4-FFF2-40B4-BE49-F238E27FC236}">
                            <a16:creationId xmlns:a16="http://schemas.microsoft.com/office/drawing/2014/main" id="{29466784-54EA-AF5F-7764-5BEAB701D4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39326090-B8B5-DDF0-999C-D3FF6902153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38200" y="1800225"/>
            <a:ext cx="10515600" cy="4377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endParaRPr lang="de-DE" dirty="0"/>
          </a:p>
        </p:txBody>
      </p:sp>
      <p:sp>
        <p:nvSpPr>
          <p:cNvPr id="13" name="Marcador de pie de página 3">
            <a:extLst>
              <a:ext uri="{FF2B5EF4-FFF2-40B4-BE49-F238E27FC236}">
                <a16:creationId xmlns:a16="http://schemas.microsoft.com/office/drawing/2014/main" id="{563F80CB-3FE6-AAB4-A9B9-4ABFD2D81799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15" name="Marcador de número de diapositiva 4">
            <a:extLst>
              <a:ext uri="{FF2B5EF4-FFF2-40B4-BE49-F238E27FC236}">
                <a16:creationId xmlns:a16="http://schemas.microsoft.com/office/drawing/2014/main" id="{810A0BDC-A6E5-4EEB-808C-6E630BBE2820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7044D91-4110-3067-548F-0FAF38E82745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2D8C2A7A-8E13-25A9-E1FA-67CCDB9005B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CEEBD970-0375-966D-2AC3-F27D6CE05EE6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0E5769E-B3D8-08D0-D9F0-104EC439469E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1A54555-2F3C-9011-419E-B7912D8ECDB4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2D42D6-8204-83E7-C312-3674ECCF0F82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7E2B970A-714A-BBD4-6065-FEC5EB5FAB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FE4E5421-14CA-5F9F-9B67-FA639E691D5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38200" y="1368105"/>
            <a:ext cx="10515600" cy="352267"/>
          </a:xfrm>
          <a:prstGeom prst="rect">
            <a:avLst/>
          </a:prstGeom>
        </p:spPr>
        <p:txBody>
          <a:bodyPr lIns="0" tIns="0" rIns="0" bIns="72000" anchor="b">
            <a:normAutofit/>
          </a:bodyPr>
          <a:lstStyle>
            <a:lvl1pPr marL="0" indent="0">
              <a:buNone/>
              <a:defRPr sz="2000">
                <a:solidFill>
                  <a:srgbClr val="41B991"/>
                </a:solidFill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3698337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_Bild (mit 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DE9964A0-2A8A-04D2-975C-C1B1600504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7316" b="33277"/>
          <a:stretch/>
        </p:blipFill>
        <p:spPr>
          <a:xfrm>
            <a:off x="-1" y="3330642"/>
            <a:ext cx="4371211" cy="3527358"/>
          </a:xfrm>
          <a:prstGeom prst="rect">
            <a:avLst/>
          </a:prstGeom>
        </p:spPr>
      </p:pic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8A84D0E7-8092-52F2-2D09-0F33FDBA58E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240768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06" imgH="306" progId="TCLayout.ActiveDocument.1">
                  <p:embed/>
                </p:oleObj>
              </mc:Choice>
              <mc:Fallback>
                <p:oleObj name="think-cell Folie" r:id="rId5" imgW="306" imgH="306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8A84D0E7-8092-52F2-2D09-0F33FDBA58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itel 1">
            <a:extLst>
              <a:ext uri="{FF2B5EF4-FFF2-40B4-BE49-F238E27FC236}">
                <a16:creationId xmlns:a16="http://schemas.microsoft.com/office/drawing/2014/main" id="{B1AF073D-3584-3DEF-28AF-1BDDAF0E44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17682" y="4243173"/>
            <a:ext cx="4958796" cy="1595052"/>
          </a:xfrm>
        </p:spPr>
        <p:txBody>
          <a:bodyPr vert="horz" lIns="0" tIns="0" rIns="0" bIns="0" anchor="t">
            <a:noAutofit/>
          </a:bodyPr>
          <a:lstStyle>
            <a:lvl1pPr algn="l">
              <a:defRPr sz="54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Title max.</a:t>
            </a:r>
            <a:br>
              <a:rPr lang="de-DE" dirty="0"/>
            </a:br>
            <a:r>
              <a:rPr lang="de-DE" dirty="0"/>
              <a:t>2 </a:t>
            </a:r>
            <a:r>
              <a:rPr lang="de-DE" dirty="0" err="1"/>
              <a:t>lines</a:t>
            </a:r>
            <a:endParaRPr lang="de-DE" dirty="0"/>
          </a:p>
        </p:txBody>
      </p:sp>
      <p:sp>
        <p:nvSpPr>
          <p:cNvPr id="15" name="Bildplatzhalter 9">
            <a:extLst>
              <a:ext uri="{FF2B5EF4-FFF2-40B4-BE49-F238E27FC236}">
                <a16:creationId xmlns:a16="http://schemas.microsoft.com/office/drawing/2014/main" id="{CF581036-7B8C-352D-E786-8740934649C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16410" y="5427058"/>
            <a:ext cx="1100138" cy="10937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/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19" name="Textplatzhalter 15">
            <a:extLst>
              <a:ext uri="{FF2B5EF4-FFF2-40B4-BE49-F238E27FC236}">
                <a16:creationId xmlns:a16="http://schemas.microsoft.com/office/drawing/2014/main" id="{BB1A1FB3-8B2F-CC5B-62A1-DF7633C712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2015" y="4243173"/>
            <a:ext cx="3384000" cy="97646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800" dirty="0" err="1"/>
              <a:t>Subtitle</a:t>
            </a:r>
            <a:r>
              <a:rPr lang="de-DE" sz="1800" dirty="0"/>
              <a:t> max. 3 </a:t>
            </a:r>
            <a:r>
              <a:rPr lang="de-DE" sz="1800" dirty="0" err="1"/>
              <a:t>lines</a:t>
            </a:r>
            <a:endParaRPr lang="de-DE" dirty="0"/>
          </a:p>
        </p:txBody>
      </p:sp>
      <p:sp>
        <p:nvSpPr>
          <p:cNvPr id="20" name="Footer Placeholder 1">
            <a:extLst>
              <a:ext uri="{FF2B5EF4-FFF2-40B4-BE49-F238E27FC236}">
                <a16:creationId xmlns:a16="http://schemas.microsoft.com/office/drawing/2014/main" id="{945E8426-AAC5-34EF-22C8-E91D088754B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917682" y="6266254"/>
            <a:ext cx="1691285" cy="212400"/>
          </a:xfrm>
        </p:spPr>
        <p:txBody>
          <a:bodyPr/>
          <a:lstStyle/>
          <a:p>
            <a:r>
              <a:rPr lang="de-DE" dirty="0"/>
              <a:t>CONFIDENTIALITY LEVEL</a:t>
            </a:r>
          </a:p>
        </p:txBody>
      </p:sp>
      <p:sp>
        <p:nvSpPr>
          <p:cNvPr id="21" name="Textplatzhalter 15">
            <a:extLst>
              <a:ext uri="{FF2B5EF4-FFF2-40B4-BE49-F238E27FC236}">
                <a16:creationId xmlns:a16="http://schemas.microsoft.com/office/drawing/2014/main" id="{54D87C0A-8C1C-5FA9-E9F9-FD03F4BB47F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2015" y="5495503"/>
            <a:ext cx="3384000" cy="74627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800" dirty="0"/>
              <a:t>Datum</a:t>
            </a:r>
            <a:endParaRPr lang="de-DE" dirty="0"/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454A1B4F-1751-1110-B60E-D142EC7217E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372015" y="580483"/>
            <a:ext cx="3087874" cy="917725"/>
          </a:xfrm>
          <a:prstGeom prst="rect">
            <a:avLst/>
          </a:prstGeom>
        </p:spPr>
      </p:pic>
      <p:pic>
        <p:nvPicPr>
          <p:cNvPr id="2" name="Grafik 13">
            <a:extLst>
              <a:ext uri="{FF2B5EF4-FFF2-40B4-BE49-F238E27FC236}">
                <a16:creationId xmlns:a16="http://schemas.microsoft.com/office/drawing/2014/main" id="{1DAC438A-B441-E467-482B-280F19F3725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015" y="6362333"/>
            <a:ext cx="1864289" cy="207604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89305E84-0F70-1F1E-E8E8-FFA32B8EF6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4017" y="0"/>
            <a:ext cx="4696191" cy="381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0376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Stichpunk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Object 15" hidden="1">
            <a:extLst>
              <a:ext uri="{FF2B5EF4-FFF2-40B4-BE49-F238E27FC236}">
                <a16:creationId xmlns:a16="http://schemas.microsoft.com/office/drawing/2014/main" id="{B28E5EF4-92D0-BB6E-C622-F3D824757D8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1599729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6" name="Object 15" hidden="1">
                        <a:extLst>
                          <a:ext uri="{FF2B5EF4-FFF2-40B4-BE49-F238E27FC236}">
                            <a16:creationId xmlns:a16="http://schemas.microsoft.com/office/drawing/2014/main" id="{B28E5EF4-92D0-BB6E-C622-F3D824757D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Marcador de pie de página 3">
            <a:extLst>
              <a:ext uri="{FF2B5EF4-FFF2-40B4-BE49-F238E27FC236}">
                <a16:creationId xmlns:a16="http://schemas.microsoft.com/office/drawing/2014/main" id="{4C7068B4-910E-3D5E-1E78-1DA2250AE39E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10" name="Marcador de número de diapositiva 4">
            <a:extLst>
              <a:ext uri="{FF2B5EF4-FFF2-40B4-BE49-F238E27FC236}">
                <a16:creationId xmlns:a16="http://schemas.microsoft.com/office/drawing/2014/main" id="{72D5C7B3-7292-D8D0-E610-B1D17D61DE23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36E2A5-D42B-157B-FFF6-C4524A6B607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EE6B30B-88BF-EF68-DE28-B352A2E9FDB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38200" y="1800224"/>
            <a:ext cx="10515600" cy="437760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Stichpunkt</a:t>
            </a:r>
            <a:endParaRPr lang="en-GB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FCEC6A6-9CE4-7146-8FF7-FA3D163CD8E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36897FC-AF81-1B28-9E03-A0265C53AD84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883920E-03E4-A3D3-1021-577D939F47BF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F359D7F-FF44-7E58-C6C3-30462EE50554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8EB5AF4-22EB-96FB-5877-1D1257C17795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F39335D-B6D1-2AD3-5D07-EC54A89E87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12168930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Stichpunkte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Object 17" hidden="1">
            <a:extLst>
              <a:ext uri="{FF2B5EF4-FFF2-40B4-BE49-F238E27FC236}">
                <a16:creationId xmlns:a16="http://schemas.microsoft.com/office/drawing/2014/main" id="{6CF1C200-E1DD-8DF4-E298-C91B33E73DF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0540671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8" name="Object 17" hidden="1">
                        <a:extLst>
                          <a:ext uri="{FF2B5EF4-FFF2-40B4-BE49-F238E27FC236}">
                            <a16:creationId xmlns:a16="http://schemas.microsoft.com/office/drawing/2014/main" id="{6CF1C200-E1DD-8DF4-E298-C91B33E73D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Marcador de pie de página 3">
            <a:extLst>
              <a:ext uri="{FF2B5EF4-FFF2-40B4-BE49-F238E27FC236}">
                <a16:creationId xmlns:a16="http://schemas.microsoft.com/office/drawing/2014/main" id="{4C7068B4-910E-3D5E-1E78-1DA2250AE39E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10" name="Marcador de número de diapositiva 4">
            <a:extLst>
              <a:ext uri="{FF2B5EF4-FFF2-40B4-BE49-F238E27FC236}">
                <a16:creationId xmlns:a16="http://schemas.microsoft.com/office/drawing/2014/main" id="{72D5C7B3-7292-D8D0-E610-B1D17D61DE23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12A324-7A4B-683C-6535-7807470675D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4052377-763B-C02B-ACC4-E144E3B92E57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38200" y="1800225"/>
            <a:ext cx="10515600" cy="437760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Stichpunkt</a:t>
            </a:r>
            <a:endParaRPr lang="en-GB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08F9AF55-0BBB-5696-8590-EC001967C8B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080307DC-02E3-DA83-132E-190437AB1A84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186E22D-8394-1677-53DC-39BB46A4867D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5AF47CD-1464-CC57-1329-EF76873269B3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E551F69-3CE0-00B9-EFD7-E3E19046CDEE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AEC8EFD-2675-26D3-0A7F-2084E2A7F6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C556A28C-4DD8-6AC2-E71F-23C02C42BA4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38200" y="1368105"/>
            <a:ext cx="10515600" cy="352267"/>
          </a:xfrm>
          <a:prstGeom prst="rect">
            <a:avLst/>
          </a:prstGeom>
        </p:spPr>
        <p:txBody>
          <a:bodyPr lIns="0" tIns="0" rIns="0" bIns="72000" anchor="b">
            <a:normAutofit/>
          </a:bodyPr>
          <a:lstStyle>
            <a:lvl1pPr marL="0" indent="0">
              <a:buNone/>
              <a:defRPr sz="2000">
                <a:solidFill>
                  <a:srgbClr val="41B991"/>
                </a:solidFill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1552794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Grid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Object 21" hidden="1">
            <a:extLst>
              <a:ext uri="{FF2B5EF4-FFF2-40B4-BE49-F238E27FC236}">
                <a16:creationId xmlns:a16="http://schemas.microsoft.com/office/drawing/2014/main" id="{0698D2F0-3847-21A4-D361-9433B270FD0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4302127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22" name="Object 21" hidden="1">
                        <a:extLst>
                          <a:ext uri="{FF2B5EF4-FFF2-40B4-BE49-F238E27FC236}">
                            <a16:creationId xmlns:a16="http://schemas.microsoft.com/office/drawing/2014/main" id="{0698D2F0-3847-21A4-D361-9433B270FD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39326090-B8B5-DDF0-999C-D3FF6902153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38200" y="1800225"/>
            <a:ext cx="10515600" cy="43776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endParaRPr lang="de-DE" dirty="0"/>
          </a:p>
        </p:txBody>
      </p:sp>
      <p:sp>
        <p:nvSpPr>
          <p:cNvPr id="13" name="Marcador de pie de página 3">
            <a:extLst>
              <a:ext uri="{FF2B5EF4-FFF2-40B4-BE49-F238E27FC236}">
                <a16:creationId xmlns:a16="http://schemas.microsoft.com/office/drawing/2014/main" id="{563F80CB-3FE6-AAB4-A9B9-4ABFD2D81799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15" name="Marcador de número de diapositiva 4">
            <a:extLst>
              <a:ext uri="{FF2B5EF4-FFF2-40B4-BE49-F238E27FC236}">
                <a16:creationId xmlns:a16="http://schemas.microsoft.com/office/drawing/2014/main" id="{810A0BDC-A6E5-4EEB-808C-6E630BBE2820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2C82495-9504-F9C3-0657-84FE20DF8A9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de-DE" dirty="0"/>
              <a:t>CONFIDENTIALITY LEVEL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D9CB609-9EB2-6FBB-2EB9-E3E2B6145A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B77EBCD-2C2E-EB0C-594D-BB4F961AF466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FF79D48-32FA-9F9B-B30E-716FA202B07C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3E558B7-8463-7524-2D0C-949B74BE8419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2DA33BD-B5A1-75FE-D870-7A84CBB59424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7398A822-7B62-EE3D-D586-256A87A2E2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20355840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Grid rechts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Object 17" hidden="1">
            <a:extLst>
              <a:ext uri="{FF2B5EF4-FFF2-40B4-BE49-F238E27FC236}">
                <a16:creationId xmlns:a16="http://schemas.microsoft.com/office/drawing/2014/main" id="{9F41C6E0-9CF4-FEA9-6DB1-54B88F02BB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839714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8" name="Object 17" hidden="1">
                        <a:extLst>
                          <a:ext uri="{FF2B5EF4-FFF2-40B4-BE49-F238E27FC236}">
                            <a16:creationId xmlns:a16="http://schemas.microsoft.com/office/drawing/2014/main" id="{9F41C6E0-9CF4-FEA9-6DB1-54B88F02BB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Marcador de pie de página 3">
            <a:extLst>
              <a:ext uri="{FF2B5EF4-FFF2-40B4-BE49-F238E27FC236}">
                <a16:creationId xmlns:a16="http://schemas.microsoft.com/office/drawing/2014/main" id="{563F80CB-3FE6-AAB4-A9B9-4ABFD2D81799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15" name="Marcador de número de diapositiva 4">
            <a:extLst>
              <a:ext uri="{FF2B5EF4-FFF2-40B4-BE49-F238E27FC236}">
                <a16:creationId xmlns:a16="http://schemas.microsoft.com/office/drawing/2014/main" id="{810A0BDC-A6E5-4EEB-808C-6E630BBE2820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1368E857-488D-E4F6-E2A7-016CB9A3F96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38200" y="1800225"/>
            <a:ext cx="10515600" cy="43776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endParaRPr lang="de-D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32C249-9C68-EE80-3F20-B9894BA3DD7C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dirty="0"/>
              <a:t>CONFIDENTIALITY LEVEL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32C476C-2FBA-83CC-CAFF-695E4FE17E6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80582DA5-EDCD-E56B-BA34-72095F95FFBF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2011A34-1AD7-F811-450B-B1CBC02BA26C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B0171C1-6F5B-E7BE-7FC6-618024D46234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8AFC45C-DF94-3852-C92C-B193CF9DBC87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B8CB238-D4A8-969A-BA4D-EB5E032CD1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FA9B4955-6AD8-70CC-600E-5D35992AF3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38200" y="1368105"/>
            <a:ext cx="10515600" cy="352267"/>
          </a:xfrm>
          <a:prstGeom prst="rect">
            <a:avLst/>
          </a:prstGeom>
        </p:spPr>
        <p:txBody>
          <a:bodyPr lIns="0" tIns="0" rIns="0" bIns="72000" anchor="b">
            <a:normAutofit/>
          </a:bodyPr>
          <a:lstStyle>
            <a:lvl1pPr marL="0" indent="0">
              <a:buNone/>
              <a:defRPr sz="2000">
                <a:solidFill>
                  <a:srgbClr val="41B991"/>
                </a:solidFill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31504473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Grid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ct 16" hidden="1">
            <a:extLst>
              <a:ext uri="{FF2B5EF4-FFF2-40B4-BE49-F238E27FC236}">
                <a16:creationId xmlns:a16="http://schemas.microsoft.com/office/drawing/2014/main" id="{1409C705-B3C6-8A97-07AB-1BC207E9396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4037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7" name="Object 16" hidden="1">
                        <a:extLst>
                          <a:ext uri="{FF2B5EF4-FFF2-40B4-BE49-F238E27FC236}">
                            <a16:creationId xmlns:a16="http://schemas.microsoft.com/office/drawing/2014/main" id="{1409C705-B3C6-8A97-07AB-1BC207E939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Marcador de pie de página 3">
            <a:extLst>
              <a:ext uri="{FF2B5EF4-FFF2-40B4-BE49-F238E27FC236}">
                <a16:creationId xmlns:a16="http://schemas.microsoft.com/office/drawing/2014/main" id="{563F80CB-3FE6-AAB4-A9B9-4ABFD2D81799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15" name="Marcador de número de diapositiva 4">
            <a:extLst>
              <a:ext uri="{FF2B5EF4-FFF2-40B4-BE49-F238E27FC236}">
                <a16:creationId xmlns:a16="http://schemas.microsoft.com/office/drawing/2014/main" id="{810A0BDC-A6E5-4EEB-808C-6E630BBE2820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CFD2B581-94B3-DADA-9F2F-63EAAB2CB386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38200" y="1800225"/>
            <a:ext cx="10515600" cy="43776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endParaRPr lang="de-D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591F5F-0313-E698-6525-C8175F5A7F1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8B5CB924-841B-178F-6769-920E8CC75D5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A9BF7C34-F08C-2F3B-3B87-3506717BB0B3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93EF023-98E6-1A2D-5454-BD01E9CC26BB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E5B4052-8DF9-D039-532B-B2F1940FC5A7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05063E5-0909-6D44-1605-7AB2E2838080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9BEE9B40-3991-9DF4-3AD2-F3CD55EF2B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22527627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Grid unten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Object 17" hidden="1">
            <a:extLst>
              <a:ext uri="{FF2B5EF4-FFF2-40B4-BE49-F238E27FC236}">
                <a16:creationId xmlns:a16="http://schemas.microsoft.com/office/drawing/2014/main" id="{DF314360-1CB2-49D2-FD48-67158B24540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710475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8" name="Object 17" hidden="1">
                        <a:extLst>
                          <a:ext uri="{FF2B5EF4-FFF2-40B4-BE49-F238E27FC236}">
                            <a16:creationId xmlns:a16="http://schemas.microsoft.com/office/drawing/2014/main" id="{DF314360-1CB2-49D2-FD48-67158B2454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Marcador de pie de página 3">
            <a:extLst>
              <a:ext uri="{FF2B5EF4-FFF2-40B4-BE49-F238E27FC236}">
                <a16:creationId xmlns:a16="http://schemas.microsoft.com/office/drawing/2014/main" id="{563F80CB-3FE6-AAB4-A9B9-4ABFD2D81799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15" name="Marcador de número de diapositiva 4">
            <a:extLst>
              <a:ext uri="{FF2B5EF4-FFF2-40B4-BE49-F238E27FC236}">
                <a16:creationId xmlns:a16="http://schemas.microsoft.com/office/drawing/2014/main" id="{810A0BDC-A6E5-4EEB-808C-6E630BBE2820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070E9BF6-D594-0ADF-44A7-B818C8B2EDA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38200" y="1800225"/>
            <a:ext cx="10515600" cy="43776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endParaRPr lang="de-D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5A8956-F894-5570-D055-949B0BA1250A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CB6151D-743E-7279-646D-8626CE492A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91D1387C-EC8B-A86B-BE5B-F151362F113E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BF19902-18E7-E927-BFF1-71F616176190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A82C396-3C2D-A16D-6150-FA8C489FEBF8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8E099C3-6F3D-EC78-C159-996F95D71490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64A535F-D947-1934-03C5-C46444363D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05CAD03F-689F-73B0-04D3-7941B6979F0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38200" y="1368105"/>
            <a:ext cx="10515600" cy="352267"/>
          </a:xfrm>
          <a:prstGeom prst="rect">
            <a:avLst/>
          </a:prstGeom>
        </p:spPr>
        <p:txBody>
          <a:bodyPr lIns="0" tIns="0" rIns="0" bIns="72000" anchor="b">
            <a:normAutofit/>
          </a:bodyPr>
          <a:lstStyle>
            <a:lvl1pPr marL="0" indent="0">
              <a:buNone/>
              <a:defRPr sz="2000">
                <a:solidFill>
                  <a:srgbClr val="41B991"/>
                </a:solidFill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24373003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Object 23" hidden="1">
            <a:extLst>
              <a:ext uri="{FF2B5EF4-FFF2-40B4-BE49-F238E27FC236}">
                <a16:creationId xmlns:a16="http://schemas.microsoft.com/office/drawing/2014/main" id="{4665A1A5-5CDB-B9C4-5B25-3785275E7D1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6634188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24" name="Object 23" hidden="1">
                        <a:extLst>
                          <a:ext uri="{FF2B5EF4-FFF2-40B4-BE49-F238E27FC236}">
                            <a16:creationId xmlns:a16="http://schemas.microsoft.com/office/drawing/2014/main" id="{4665A1A5-5CDB-B9C4-5B25-3785275E7D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Marcador de pie de página 3">
            <a:extLst>
              <a:ext uri="{FF2B5EF4-FFF2-40B4-BE49-F238E27FC236}">
                <a16:creationId xmlns:a16="http://schemas.microsoft.com/office/drawing/2014/main" id="{92D7BE8C-361E-CD53-6DAE-DC436B98310A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17" name="Marcador de número de diapositiva 4">
            <a:extLst>
              <a:ext uri="{FF2B5EF4-FFF2-40B4-BE49-F238E27FC236}">
                <a16:creationId xmlns:a16="http://schemas.microsoft.com/office/drawing/2014/main" id="{6C3DAAD7-36C0-C48A-BAF4-6AEB113E95B9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E522C33E-E6B7-E2C9-5DF7-EEB1425E7EA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200" y="1880037"/>
            <a:ext cx="4730400" cy="482400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>
              <a:buNone/>
              <a:defRPr sz="2000">
                <a:solidFill>
                  <a:srgbClr val="41B991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  <a:endParaRPr lang="en-GB" dirty="0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BA19DC52-F112-465C-9969-DDDE76B10A0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22854" y="1880037"/>
            <a:ext cx="4730400" cy="482400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>
              <a:buNone/>
              <a:defRPr sz="2000">
                <a:solidFill>
                  <a:srgbClr val="41B991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93717F2-0820-BA43-A707-96794266B38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708CB4-82FC-19E4-F58B-B13CEE003A7F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838200" y="2304218"/>
            <a:ext cx="4730400" cy="387360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Stichpunkt</a:t>
            </a:r>
            <a:endParaRPr lang="en-GB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EC4E7DF6-7B72-08F5-E6D6-0228DAE15E11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6623400" y="2304218"/>
            <a:ext cx="4730400" cy="3873600"/>
          </a:xfrm>
          <a:prstGeom prst="rect">
            <a:avLst/>
          </a:prstGeom>
        </p:spPr>
        <p:txBody>
          <a:bodyPr l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Stichpunkt</a:t>
            </a:r>
            <a:endParaRPr lang="en-GB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A241FEB-A421-989E-1495-47BA8BFD523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553B791B-ED63-8402-85BC-4A14D7FE1A0A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FF69A79-DB1B-B14F-C4E9-2817A917A9B3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7BB5A74-43B7-6C69-BBFE-EAA78985E937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B50D8F9-CEF4-DDB4-1BEA-0B5C79C7D1B3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602B97FE-EC7F-262E-E62D-E5A7035754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17894443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Dr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Object 26" hidden="1">
            <a:extLst>
              <a:ext uri="{FF2B5EF4-FFF2-40B4-BE49-F238E27FC236}">
                <a16:creationId xmlns:a16="http://schemas.microsoft.com/office/drawing/2014/main" id="{122652E8-8061-402C-1E9C-F7BF7A12611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65859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27" name="Object 26" hidden="1">
                        <a:extLst>
                          <a:ext uri="{FF2B5EF4-FFF2-40B4-BE49-F238E27FC236}">
                            <a16:creationId xmlns:a16="http://schemas.microsoft.com/office/drawing/2014/main" id="{122652E8-8061-402C-1E9C-F7BF7A1261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Marcador de pie de página 3">
            <a:extLst>
              <a:ext uri="{FF2B5EF4-FFF2-40B4-BE49-F238E27FC236}">
                <a16:creationId xmlns:a16="http://schemas.microsoft.com/office/drawing/2014/main" id="{FD0D6FA1-CF46-B0A8-E1E1-A089BE8D9627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20" name="Marcador de número de diapositiva 4">
            <a:extLst>
              <a:ext uri="{FF2B5EF4-FFF2-40B4-BE49-F238E27FC236}">
                <a16:creationId xmlns:a16="http://schemas.microsoft.com/office/drawing/2014/main" id="{60EFA5E7-3FE2-102C-6C64-644227BF0C78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B4B10C46-DE39-9EE3-B439-57DEB94238B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8200" y="1880037"/>
            <a:ext cx="3204000" cy="482400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>
              <a:buNone/>
              <a:defRPr sz="2000">
                <a:solidFill>
                  <a:srgbClr val="41B991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  <a:endParaRPr lang="en-GB" dirty="0"/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CCB7D69A-3B63-5DC9-F789-5A08761CE7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93261" y="1880037"/>
            <a:ext cx="3204000" cy="482400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>
              <a:buNone/>
              <a:defRPr sz="2000">
                <a:solidFill>
                  <a:srgbClr val="41B991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  <a:endParaRPr lang="en-GB" dirty="0"/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F9AEE825-C076-66B1-462D-915CF09655F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49800" y="1880037"/>
            <a:ext cx="3204000" cy="482400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>
              <a:buNone/>
              <a:defRPr sz="2000">
                <a:solidFill>
                  <a:srgbClr val="41B991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019DE59-A615-ABBC-9F00-AB256D84E8BE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303C9D9-74EE-2B8B-160C-4AFACF3F018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8200" y="2305713"/>
            <a:ext cx="3204000" cy="387360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Stichpunkt</a:t>
            </a:r>
            <a:endParaRPr lang="en-GB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58646942-4FD8-9DBC-318B-377542629F6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94000" y="2305713"/>
            <a:ext cx="3204000" cy="387360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Stichpunkt</a:t>
            </a:r>
            <a:endParaRPr lang="en-GB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40230016-B59E-7A79-1F18-68E708211BB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49800" y="2305713"/>
            <a:ext cx="3204000" cy="387360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Stichpunkt</a:t>
            </a:r>
            <a:endParaRPr lang="en-GB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248A5B0-53F5-4BA4-8243-13AD2DB7FED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0552D402-70BA-BE3B-B0AD-E532518FDAC5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4AEF3FB-30B8-9007-0E73-7B4350A572F4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206F205-EF35-062D-9E97-1F40E388B3DF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26BCC61-1FB1-9276-B635-327CAB81179B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90709C1F-AA15-F7DD-6B24-450BD492C9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7981648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4" hidden="1">
            <a:extLst>
              <a:ext uri="{FF2B5EF4-FFF2-40B4-BE49-F238E27FC236}">
                <a16:creationId xmlns:a16="http://schemas.microsoft.com/office/drawing/2014/main" id="{69892280-6544-3C3A-DB8E-6D1961C7343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5847240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5" name="Object 14" hidden="1">
                        <a:extLst>
                          <a:ext uri="{FF2B5EF4-FFF2-40B4-BE49-F238E27FC236}">
                            <a16:creationId xmlns:a16="http://schemas.microsoft.com/office/drawing/2014/main" id="{69892280-6544-3C3A-DB8E-6D1961C734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39326090-B8B5-DDF0-999C-D3FF6902153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38200" y="1771649"/>
            <a:ext cx="4869793" cy="440617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18C3B361-3D2E-201C-5943-54633E64E1C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FD88F4C1-1CC4-C20F-C534-6D51794903F7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61749C3-B973-A82D-0E4F-783BACFF3464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9AE548E-14E9-B84E-C614-2478FFD32434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Bildplatzhalter 8">
            <a:extLst>
              <a:ext uri="{FF2B5EF4-FFF2-40B4-BE49-F238E27FC236}">
                <a16:creationId xmlns:a16="http://schemas.microsoft.com/office/drawing/2014/main" id="{A0F4EE2F-3EB8-4B06-01F6-D045BB0346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62372" y="-947503"/>
            <a:ext cx="7115908" cy="7238972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E1B44CD-66CC-26A9-B954-95D48DAE9A79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192717D-65E2-184E-E9CB-33195422DFF2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44085328-0450-5AEB-A76B-F1329DC3ECF5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9E0ACA2-63E3-426F-9E1D-B59F77926ACB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BC560023-1DD3-EE62-C87E-2CD4334F30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13604000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Bild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ct 13" hidden="1">
            <a:extLst>
              <a:ext uri="{FF2B5EF4-FFF2-40B4-BE49-F238E27FC236}">
                <a16:creationId xmlns:a16="http://schemas.microsoft.com/office/drawing/2014/main" id="{22BC4657-AB5E-4C2B-2191-BBB2228B234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6784843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4" name="Object 13" hidden="1">
                        <a:extLst>
                          <a:ext uri="{FF2B5EF4-FFF2-40B4-BE49-F238E27FC236}">
                            <a16:creationId xmlns:a16="http://schemas.microsoft.com/office/drawing/2014/main" id="{22BC4657-AB5E-4C2B-2191-BBB2228B23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39326090-B8B5-DDF0-999C-D3FF6902153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38200" y="1771649"/>
            <a:ext cx="4869793" cy="440617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2600DA5-8732-39C9-3D98-714336DE938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FBF024DE-285C-9634-0D19-71FCED3D4B6F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494DFB2-FE82-8C69-0C83-D84A1A396AED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1EF8E7E-9E47-A3C5-FC49-4A22FD1EBE02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Bildplatzhalter 8">
            <a:extLst>
              <a:ext uri="{FF2B5EF4-FFF2-40B4-BE49-F238E27FC236}">
                <a16:creationId xmlns:a16="http://schemas.microsoft.com/office/drawing/2014/main" id="{78729911-DAEA-032C-EC91-87ED2BF760C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62372" y="-947503"/>
            <a:ext cx="7115908" cy="7238972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6" name="Marcador de pie de página 3">
            <a:extLst>
              <a:ext uri="{FF2B5EF4-FFF2-40B4-BE49-F238E27FC236}">
                <a16:creationId xmlns:a16="http://schemas.microsoft.com/office/drawing/2014/main" id="{3302C670-4475-90E7-76FA-6152B7DE81B6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9" name="Marcador de número de diapositiva 4">
            <a:extLst>
              <a:ext uri="{FF2B5EF4-FFF2-40B4-BE49-F238E27FC236}">
                <a16:creationId xmlns:a16="http://schemas.microsoft.com/office/drawing/2014/main" id="{2F35502E-1159-01B7-3914-D7556E31DB09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2" name="Footer Placeholder 1">
            <a:extLst>
              <a:ext uri="{FF2B5EF4-FFF2-40B4-BE49-F238E27FC236}">
                <a16:creationId xmlns:a16="http://schemas.microsoft.com/office/drawing/2014/main" id="{5551F820-F2E1-B34F-EF8A-9F1C4DC68392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0993F1E-C52C-EF44-DA6E-A6EE2BAD13A0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D691A28F-9F83-200E-C4A0-4A99DC0C86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FCDFE750-E1FE-017E-5646-74075A9E0CF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38200" y="1368105"/>
            <a:ext cx="10515600" cy="352267"/>
          </a:xfrm>
          <a:prstGeom prst="rect">
            <a:avLst/>
          </a:prstGeom>
        </p:spPr>
        <p:txBody>
          <a:bodyPr lIns="0" tIns="0" rIns="0" bIns="72000" anchor="b">
            <a:normAutofit/>
          </a:bodyPr>
          <a:lstStyle>
            <a:lvl1pPr marL="0" indent="0">
              <a:buNone/>
              <a:defRPr sz="2000">
                <a:solidFill>
                  <a:srgbClr val="41B991"/>
                </a:solidFill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1903279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_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8CDA2CB9-CFBC-8B56-1701-B0A416D5F5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6467" b="16450"/>
          <a:stretch/>
        </p:blipFill>
        <p:spPr>
          <a:xfrm>
            <a:off x="0" y="2441027"/>
            <a:ext cx="3887398" cy="4416974"/>
          </a:xfrm>
          <a:prstGeom prst="rect">
            <a:avLst/>
          </a:prstGeom>
        </p:spPr>
      </p:pic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8A84D0E7-8092-52F2-2D09-0F33FDBA58E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240768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06" imgH="306" progId="TCLayout.ActiveDocument.1">
                  <p:embed/>
                </p:oleObj>
              </mc:Choice>
              <mc:Fallback>
                <p:oleObj name="think-cell Folie" r:id="rId5" imgW="306" imgH="306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8A84D0E7-8092-52F2-2D09-0F33FDBA58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itel 1">
            <a:extLst>
              <a:ext uri="{FF2B5EF4-FFF2-40B4-BE49-F238E27FC236}">
                <a16:creationId xmlns:a16="http://schemas.microsoft.com/office/drawing/2014/main" id="{309794B6-618D-52BD-8408-E26609AE56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32399" y="3832006"/>
            <a:ext cx="4958796" cy="1595052"/>
          </a:xfrm>
        </p:spPr>
        <p:txBody>
          <a:bodyPr vert="horz" lIns="0" tIns="0" rIns="0" bIns="0" anchor="t">
            <a:noAutofit/>
          </a:bodyPr>
          <a:lstStyle>
            <a:lvl1pPr algn="l">
              <a:defRPr sz="5400" b="0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Title max.</a:t>
            </a:r>
            <a:br>
              <a:rPr lang="de-DE" dirty="0"/>
            </a:br>
            <a:r>
              <a:rPr lang="de-DE" dirty="0"/>
              <a:t>2 </a:t>
            </a:r>
            <a:r>
              <a:rPr lang="de-DE" dirty="0" err="1"/>
              <a:t>lines</a:t>
            </a:r>
            <a:endParaRPr lang="de-DE" dirty="0"/>
          </a:p>
        </p:txBody>
      </p:sp>
      <p:sp>
        <p:nvSpPr>
          <p:cNvPr id="23" name="Textplatzhalter 15">
            <a:extLst>
              <a:ext uri="{FF2B5EF4-FFF2-40B4-BE49-F238E27FC236}">
                <a16:creationId xmlns:a16="http://schemas.microsoft.com/office/drawing/2014/main" id="{2F2B75F9-604A-4F31-E1A8-16CC5274B8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2015" y="3832006"/>
            <a:ext cx="3087874" cy="97646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800" dirty="0" err="1"/>
              <a:t>Subtitle</a:t>
            </a:r>
            <a:r>
              <a:rPr lang="de-DE" sz="1800" dirty="0"/>
              <a:t> max. 3 </a:t>
            </a:r>
            <a:r>
              <a:rPr lang="de-DE" sz="1800" dirty="0" err="1"/>
              <a:t>lines</a:t>
            </a:r>
            <a:endParaRPr lang="de-DE" dirty="0"/>
          </a:p>
        </p:txBody>
      </p:sp>
      <p:sp>
        <p:nvSpPr>
          <p:cNvPr id="24" name="Footer Placeholder 1">
            <a:extLst>
              <a:ext uri="{FF2B5EF4-FFF2-40B4-BE49-F238E27FC236}">
                <a16:creationId xmlns:a16="http://schemas.microsoft.com/office/drawing/2014/main" id="{5C735A57-FF39-A7B3-44D1-5F07E812926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232399" y="6266254"/>
            <a:ext cx="1691285" cy="212400"/>
          </a:xfrm>
        </p:spPr>
        <p:txBody>
          <a:bodyPr/>
          <a:lstStyle/>
          <a:p>
            <a:r>
              <a:rPr lang="de-DE" dirty="0"/>
              <a:t>CONFIDENTIALITY LEVEL</a:t>
            </a:r>
          </a:p>
        </p:txBody>
      </p:sp>
      <p:sp>
        <p:nvSpPr>
          <p:cNvPr id="25" name="Textplatzhalter 15">
            <a:extLst>
              <a:ext uri="{FF2B5EF4-FFF2-40B4-BE49-F238E27FC236}">
                <a16:creationId xmlns:a16="http://schemas.microsoft.com/office/drawing/2014/main" id="{39478D93-2E53-33BE-BFF9-53BE9FA953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2015" y="5084336"/>
            <a:ext cx="3087874" cy="74627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z="1800" dirty="0"/>
              <a:t>Datum</a:t>
            </a:r>
            <a:endParaRPr lang="de-DE" dirty="0"/>
          </a:p>
        </p:txBody>
      </p:sp>
      <p:pic>
        <p:nvPicPr>
          <p:cNvPr id="27" name="Grafik 26">
            <a:extLst>
              <a:ext uri="{FF2B5EF4-FFF2-40B4-BE49-F238E27FC236}">
                <a16:creationId xmlns:a16="http://schemas.microsoft.com/office/drawing/2014/main" id="{B56A4BFD-7E98-FD11-17E7-38E7ACB94DD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372015" y="580483"/>
            <a:ext cx="3087874" cy="917725"/>
          </a:xfrm>
          <a:prstGeom prst="rect">
            <a:avLst/>
          </a:prstGeom>
        </p:spPr>
      </p:pic>
      <p:sp>
        <p:nvSpPr>
          <p:cNvPr id="28" name="Bildplatzhalter 9">
            <a:extLst>
              <a:ext uri="{FF2B5EF4-FFF2-40B4-BE49-F238E27FC236}">
                <a16:creationId xmlns:a16="http://schemas.microsoft.com/office/drawing/2014/main" id="{61141C29-7076-044F-398C-98B737BACD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16410" y="5427058"/>
            <a:ext cx="1100138" cy="10937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/>
            </a:lvl1pPr>
          </a:lstStyle>
          <a:p>
            <a:r>
              <a:rPr lang="de-DE" dirty="0"/>
              <a:t>Logo einfügen</a:t>
            </a:r>
          </a:p>
        </p:txBody>
      </p:sp>
      <p:pic>
        <p:nvPicPr>
          <p:cNvPr id="2" name="Grafik 13">
            <a:extLst>
              <a:ext uri="{FF2B5EF4-FFF2-40B4-BE49-F238E27FC236}">
                <a16:creationId xmlns:a16="http://schemas.microsoft.com/office/drawing/2014/main" id="{DAEDE043-19CE-BF4B-84CF-EB4A6B2DF57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015" y="6362333"/>
            <a:ext cx="1864289" cy="20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124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F9FDF1CB-06EA-1413-34DF-01445C85532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de-DE" dirty="0"/>
              <a:t>Bild einfügen</a:t>
            </a:r>
          </a:p>
        </p:txBody>
      </p:sp>
    </p:spTree>
    <p:extLst>
      <p:ext uri="{BB962C8B-B14F-4D97-AF65-F5344CB8AC3E}">
        <p14:creationId xmlns:p14="http://schemas.microsoft.com/office/powerpoint/2010/main" val="15906624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vollflächig mit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>
            <a:extLst>
              <a:ext uri="{FF2B5EF4-FFF2-40B4-BE49-F238E27FC236}">
                <a16:creationId xmlns:a16="http://schemas.microsoft.com/office/drawing/2014/main" id="{012C1014-E0E8-1A1F-E074-1CACB1ADD81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3325130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1" name="Object 10" hidden="1">
                        <a:extLst>
                          <a:ext uri="{FF2B5EF4-FFF2-40B4-BE49-F238E27FC236}">
                            <a16:creationId xmlns:a16="http://schemas.microsoft.com/office/drawing/2014/main" id="{012C1014-E0E8-1A1F-E074-1CACB1ADD8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Bildplatzhalter 2">
            <a:extLst>
              <a:ext uri="{FF2B5EF4-FFF2-40B4-BE49-F238E27FC236}">
                <a16:creationId xmlns:a16="http://schemas.microsoft.com/office/drawing/2014/main" id="{3C5A8F28-704E-0806-299E-443116B363C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97C06CA-8CA7-4BD7-C37A-1B86C9F03B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41201643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vollflächig mit Unterz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1EFA77B0-AD9B-488A-2880-DC8AF419A3C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93214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1EFA77B0-AD9B-488A-2880-DC8AF419A3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0A66B55-71A1-B842-F330-EB6603E4DA6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rtl="0">
              <a:buNone/>
              <a:defRPr sz="1200"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145A2B-262C-B1EE-02DD-9C22420A8B2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8913" y="6321600"/>
            <a:ext cx="11761200" cy="536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rtl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noProof="0" dirty="0"/>
              <a:t>Unterzeile</a:t>
            </a:r>
          </a:p>
        </p:txBody>
      </p:sp>
    </p:spTree>
    <p:extLst>
      <p:ext uri="{BB962C8B-B14F-4D97-AF65-F5344CB8AC3E}">
        <p14:creationId xmlns:p14="http://schemas.microsoft.com/office/powerpoint/2010/main" val="14505109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216A1A12-9CFD-0F36-E17C-685DA01C696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706952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216A1A12-9CFD-0F36-E17C-685DA01C69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hteck 5">
            <a:extLst>
              <a:ext uri="{FF2B5EF4-FFF2-40B4-BE49-F238E27FC236}">
                <a16:creationId xmlns:a16="http://schemas.microsoft.com/office/drawing/2014/main" id="{8AEEF814-A7AF-84E5-E84A-7DBB292107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515837E3-0A25-78AA-6CCE-8436E7FCB1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698189"/>
            <a:ext cx="10045700" cy="1035595"/>
          </a:xfrm>
        </p:spPr>
        <p:txBody>
          <a:bodyPr vert="horz" lIns="0" tIns="0" rIns="0" bIns="0">
            <a:normAutofit/>
          </a:bodyPr>
          <a:lstStyle>
            <a:lvl1pPr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de-DE" dirty="0"/>
              <a:t>Bis zu </a:t>
            </a:r>
            <a:r>
              <a:rPr lang="de-DE" dirty="0" err="1"/>
              <a:t>dreizeilies</a:t>
            </a:r>
            <a:r>
              <a:rPr lang="de-DE" dirty="0"/>
              <a:t> Zitat oder </a:t>
            </a:r>
            <a:br>
              <a:rPr lang="de-DE" dirty="0"/>
            </a:br>
            <a:r>
              <a:rPr lang="de-DE" dirty="0"/>
              <a:t>allgemeine Aussage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5DADAB-B31F-6CBD-1045-176CDC8D85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2379" y="1847488"/>
            <a:ext cx="2408400" cy="482400"/>
          </a:xfrm>
          <a:prstGeom prst="rect">
            <a:avLst/>
          </a:prstGeom>
        </p:spPr>
        <p:txBody>
          <a:bodyPr lIns="0" tIns="0" rIns="0" bIns="72000" anchor="b"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1D32B2D2-FA87-E196-F4F3-421F5164D82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043AB7E1-C752-B3DD-CE9E-B21492795BB2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FC91413-D049-CF20-0602-1925E7C07AD8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E866961-D1A7-2DBF-EB96-038519192E7F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Marcador de pie de página 3">
            <a:extLst>
              <a:ext uri="{FF2B5EF4-FFF2-40B4-BE49-F238E27FC236}">
                <a16:creationId xmlns:a16="http://schemas.microsoft.com/office/drawing/2014/main" id="{D9BD92F7-5AB2-9D87-D128-EED92FF2F26E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11" name="Marcador de número de diapositiva 4">
            <a:extLst>
              <a:ext uri="{FF2B5EF4-FFF2-40B4-BE49-F238E27FC236}">
                <a16:creationId xmlns:a16="http://schemas.microsoft.com/office/drawing/2014/main" id="{316BBC7C-EE50-E674-BCF0-9AD9CD2D6E5B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2" name="Footer Placeholder 1">
            <a:extLst>
              <a:ext uri="{FF2B5EF4-FFF2-40B4-BE49-F238E27FC236}">
                <a16:creationId xmlns:a16="http://schemas.microsoft.com/office/drawing/2014/main" id="{3E842599-2B9A-AFB7-2BDF-F54610970255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>
          <a:xfrm>
            <a:off x="6443578" y="6440125"/>
            <a:ext cx="1691285" cy="212400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CONFIDENTIALITY LEVEL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B1E1571-BD39-1ED0-1527-2756EAC12C64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67880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Object 17" hidden="1">
            <a:extLst>
              <a:ext uri="{FF2B5EF4-FFF2-40B4-BE49-F238E27FC236}">
                <a16:creationId xmlns:a16="http://schemas.microsoft.com/office/drawing/2014/main" id="{9FB7EFC2-140B-990E-89D5-0713B03042D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5449971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8" name="Object 17" hidden="1">
                        <a:extLst>
                          <a:ext uri="{FF2B5EF4-FFF2-40B4-BE49-F238E27FC236}">
                            <a16:creationId xmlns:a16="http://schemas.microsoft.com/office/drawing/2014/main" id="{9FB7EFC2-140B-990E-89D5-0713B03042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Marcador de pie de página 3">
            <a:extLst>
              <a:ext uri="{FF2B5EF4-FFF2-40B4-BE49-F238E27FC236}">
                <a16:creationId xmlns:a16="http://schemas.microsoft.com/office/drawing/2014/main" id="{6EDB3DF1-0781-CB7B-EC01-2845DCEAC48F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22" name="Marcador de número de diapositiva 4">
            <a:extLst>
              <a:ext uri="{FF2B5EF4-FFF2-40B4-BE49-F238E27FC236}">
                <a16:creationId xmlns:a16="http://schemas.microsoft.com/office/drawing/2014/main" id="{C7ECF7C6-FCD0-408E-2A1F-31F799B7148C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7DAFC0E-93C1-0AEE-3491-22036CD63CC6}"/>
              </a:ext>
            </a:extLst>
          </p:cNvPr>
          <p:cNvSpPr txBox="1"/>
          <p:nvPr userDrawn="1"/>
        </p:nvSpPr>
        <p:spPr>
          <a:xfrm>
            <a:off x="2882900" y="3365500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t">
            <a:normAutofit fontScale="25000" lnSpcReduction="20000"/>
          </a:bodyPr>
          <a:lstStyle/>
          <a:p>
            <a:pPr algn="l"/>
            <a:endParaRPr lang="de-DE" sz="2000" dirty="0" err="1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C2967D8D-088A-B410-B235-B73D36AAA8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89100" y="2245368"/>
            <a:ext cx="4889500" cy="21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7153E431-EFBC-7F82-682A-27DC3736FB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89100" y="3032768"/>
            <a:ext cx="4889500" cy="21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11" name="Textplatzhalter 6">
            <a:extLst>
              <a:ext uri="{FF2B5EF4-FFF2-40B4-BE49-F238E27FC236}">
                <a16:creationId xmlns:a16="http://schemas.microsoft.com/office/drawing/2014/main" id="{9D10BA8A-3052-94E1-04A3-9C9CFABEDB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89100" y="3794768"/>
            <a:ext cx="4889500" cy="21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21" name="Textplatzhalter 6">
            <a:extLst>
              <a:ext uri="{FF2B5EF4-FFF2-40B4-BE49-F238E27FC236}">
                <a16:creationId xmlns:a16="http://schemas.microsoft.com/office/drawing/2014/main" id="{E58CA862-3E52-FD8E-2427-207CEF26AD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89100" y="4582168"/>
            <a:ext cx="4889500" cy="21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23" name="Textplatzhalter 6">
            <a:extLst>
              <a:ext uri="{FF2B5EF4-FFF2-40B4-BE49-F238E27FC236}">
                <a16:creationId xmlns:a16="http://schemas.microsoft.com/office/drawing/2014/main" id="{0DCD51EE-21FC-AE2B-78B5-D97A180E5A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89100" y="5369568"/>
            <a:ext cx="4889500" cy="21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81A80881-F182-0248-B494-5C2374F12CB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38200" y="2091108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26" name="Bildplatzhalter 24">
            <a:extLst>
              <a:ext uri="{FF2B5EF4-FFF2-40B4-BE49-F238E27FC236}">
                <a16:creationId xmlns:a16="http://schemas.microsoft.com/office/drawing/2014/main" id="{8C5D1FC1-AE0A-A16B-C859-7A9564F556C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38200" y="2877323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27" name="Bildplatzhalter 24">
            <a:extLst>
              <a:ext uri="{FF2B5EF4-FFF2-40B4-BE49-F238E27FC236}">
                <a16:creationId xmlns:a16="http://schemas.microsoft.com/office/drawing/2014/main" id="{6FA9BEA0-555F-8069-1FC2-5678E5D2BAE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38200" y="3646444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28" name="Bildplatzhalter 24">
            <a:extLst>
              <a:ext uri="{FF2B5EF4-FFF2-40B4-BE49-F238E27FC236}">
                <a16:creationId xmlns:a16="http://schemas.microsoft.com/office/drawing/2014/main" id="{56A96BF3-BEF2-81EF-434F-7DC1C84C07C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38200" y="4415567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29" name="Bildplatzhalter 24">
            <a:extLst>
              <a:ext uri="{FF2B5EF4-FFF2-40B4-BE49-F238E27FC236}">
                <a16:creationId xmlns:a16="http://schemas.microsoft.com/office/drawing/2014/main" id="{F003DD3A-BF26-96D0-0A65-8882D0A13ADB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38200" y="5218872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FA84A1B-BA7C-8464-7FB4-52747F8D03EC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DD3215C-0F75-1799-539A-94BBC2B9F86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E4816761-5156-F11A-3FC2-76900AE8BC7B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0130B4D-4FD1-93EF-2B16-144E7AD5927D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A8F295D-46EB-9BE5-B6A7-6817DA96BD3A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DA949DE-D445-0895-D4C9-FDC263C89567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1CBA1E6D-27CB-04D7-AFEF-890E5EB1B5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25363660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Icons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Object 18" hidden="1">
            <a:extLst>
              <a:ext uri="{FF2B5EF4-FFF2-40B4-BE49-F238E27FC236}">
                <a16:creationId xmlns:a16="http://schemas.microsoft.com/office/drawing/2014/main" id="{33193C83-D055-B19E-3DF1-234FA7D685D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8863670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9" name="Object 18" hidden="1">
                        <a:extLst>
                          <a:ext uri="{FF2B5EF4-FFF2-40B4-BE49-F238E27FC236}">
                            <a16:creationId xmlns:a16="http://schemas.microsoft.com/office/drawing/2014/main" id="{33193C83-D055-B19E-3DF1-234FA7D685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Marcador de pie de página 3">
            <a:extLst>
              <a:ext uri="{FF2B5EF4-FFF2-40B4-BE49-F238E27FC236}">
                <a16:creationId xmlns:a16="http://schemas.microsoft.com/office/drawing/2014/main" id="{6EDB3DF1-0781-CB7B-EC01-2845DCEAC48F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22" name="Marcador de número de diapositiva 4">
            <a:extLst>
              <a:ext uri="{FF2B5EF4-FFF2-40B4-BE49-F238E27FC236}">
                <a16:creationId xmlns:a16="http://schemas.microsoft.com/office/drawing/2014/main" id="{C7ECF7C6-FCD0-408E-2A1F-31F799B7148C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7DAFC0E-93C1-0AEE-3491-22036CD63CC6}"/>
              </a:ext>
            </a:extLst>
          </p:cNvPr>
          <p:cNvSpPr txBox="1"/>
          <p:nvPr userDrawn="1"/>
        </p:nvSpPr>
        <p:spPr>
          <a:xfrm>
            <a:off x="2882900" y="3365500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t">
            <a:normAutofit fontScale="25000" lnSpcReduction="20000"/>
          </a:bodyPr>
          <a:lstStyle/>
          <a:p>
            <a:pPr algn="l"/>
            <a:endParaRPr lang="de-DE" sz="2000" dirty="0" err="1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C2967D8D-088A-B410-B235-B73D36AAA8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89100" y="2245368"/>
            <a:ext cx="4889500" cy="21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7153E431-EFBC-7F82-682A-27DC3736FB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89100" y="3032768"/>
            <a:ext cx="4889500" cy="21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11" name="Textplatzhalter 6">
            <a:extLst>
              <a:ext uri="{FF2B5EF4-FFF2-40B4-BE49-F238E27FC236}">
                <a16:creationId xmlns:a16="http://schemas.microsoft.com/office/drawing/2014/main" id="{9D10BA8A-3052-94E1-04A3-9C9CFABEDB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89100" y="3794768"/>
            <a:ext cx="4889500" cy="21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21" name="Textplatzhalter 6">
            <a:extLst>
              <a:ext uri="{FF2B5EF4-FFF2-40B4-BE49-F238E27FC236}">
                <a16:creationId xmlns:a16="http://schemas.microsoft.com/office/drawing/2014/main" id="{E58CA862-3E52-FD8E-2427-207CEF26AD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89100" y="4582168"/>
            <a:ext cx="4889500" cy="21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23" name="Textplatzhalter 6">
            <a:extLst>
              <a:ext uri="{FF2B5EF4-FFF2-40B4-BE49-F238E27FC236}">
                <a16:creationId xmlns:a16="http://schemas.microsoft.com/office/drawing/2014/main" id="{0DCD51EE-21FC-AE2B-78B5-D97A180E5A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89100" y="5369568"/>
            <a:ext cx="4889500" cy="21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81A80881-F182-0248-B494-5C2374F12CB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38200" y="2091108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26" name="Bildplatzhalter 24">
            <a:extLst>
              <a:ext uri="{FF2B5EF4-FFF2-40B4-BE49-F238E27FC236}">
                <a16:creationId xmlns:a16="http://schemas.microsoft.com/office/drawing/2014/main" id="{8C5D1FC1-AE0A-A16B-C859-7A9564F556C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38200" y="2877323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27" name="Bildplatzhalter 24">
            <a:extLst>
              <a:ext uri="{FF2B5EF4-FFF2-40B4-BE49-F238E27FC236}">
                <a16:creationId xmlns:a16="http://schemas.microsoft.com/office/drawing/2014/main" id="{6FA9BEA0-555F-8069-1FC2-5678E5D2BAE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38200" y="3646444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28" name="Bildplatzhalter 24">
            <a:extLst>
              <a:ext uri="{FF2B5EF4-FFF2-40B4-BE49-F238E27FC236}">
                <a16:creationId xmlns:a16="http://schemas.microsoft.com/office/drawing/2014/main" id="{56A96BF3-BEF2-81EF-434F-7DC1C84C07C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38200" y="4415567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29" name="Bildplatzhalter 24">
            <a:extLst>
              <a:ext uri="{FF2B5EF4-FFF2-40B4-BE49-F238E27FC236}">
                <a16:creationId xmlns:a16="http://schemas.microsoft.com/office/drawing/2014/main" id="{F003DD3A-BF26-96D0-0A65-8882D0A13ADB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38200" y="5218872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13B367-5E89-73CB-356C-08B94BBB6C61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45FDE61-92C1-37BA-A6DA-DB7AF13B242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07F4E2A0-56F4-1173-E93F-C980510290D3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B6B117D-8127-CF73-5132-95BCEC750D94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AD1F7D0-BC13-8A7F-B1CB-D3125B7A6022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0CF528C-A7A6-A5DC-9866-1488B72FCEC9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224EB13-0836-404A-C0F0-360FDD4BCA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E587E30-DF6E-13FF-891D-469DA0E5C10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38200" y="1368105"/>
            <a:ext cx="10515600" cy="352267"/>
          </a:xfrm>
          <a:prstGeom prst="rect">
            <a:avLst/>
          </a:prstGeom>
        </p:spPr>
        <p:txBody>
          <a:bodyPr lIns="0" tIns="0" rIns="0" bIns="72000" anchor="b">
            <a:normAutofit/>
          </a:bodyPr>
          <a:lstStyle>
            <a:lvl1pPr marL="0" indent="0">
              <a:buNone/>
              <a:defRPr sz="2000">
                <a:solidFill>
                  <a:srgbClr val="41B991"/>
                </a:solidFill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39463089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ich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4" hidden="1">
            <a:extLst>
              <a:ext uri="{FF2B5EF4-FFF2-40B4-BE49-F238E27FC236}">
                <a16:creationId xmlns:a16="http://schemas.microsoft.com/office/drawing/2014/main" id="{7306917B-BD74-E44E-88A0-637AAB2E8E5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371942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5" name="Object 14" hidden="1">
                        <a:extLst>
                          <a:ext uri="{FF2B5EF4-FFF2-40B4-BE49-F238E27FC236}">
                            <a16:creationId xmlns:a16="http://schemas.microsoft.com/office/drawing/2014/main" id="{7306917B-BD74-E44E-88A0-637AAB2E8E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Bildplatzhalter 17">
            <a:extLst>
              <a:ext uri="{FF2B5EF4-FFF2-40B4-BE49-F238E27FC236}">
                <a16:creationId xmlns:a16="http://schemas.microsoft.com/office/drawing/2014/main" id="{EB2CCE02-12DB-BA26-81C2-CA7BD6D6CB6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8200" y="2249744"/>
            <a:ext cx="1995797" cy="26908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29" name="Textplatzhalter 28">
            <a:extLst>
              <a:ext uri="{FF2B5EF4-FFF2-40B4-BE49-F238E27FC236}">
                <a16:creationId xmlns:a16="http://schemas.microsoft.com/office/drawing/2014/main" id="{13DC203D-FF0F-2B18-4BD1-AD4D6E33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5089627"/>
            <a:ext cx="1995797" cy="381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37" name="Bildplatzhalter 17">
            <a:extLst>
              <a:ext uri="{FF2B5EF4-FFF2-40B4-BE49-F238E27FC236}">
                <a16:creationId xmlns:a16="http://schemas.microsoft.com/office/drawing/2014/main" id="{338FB54D-52C6-37C7-8685-9D21F45ACB8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968151" y="2249744"/>
            <a:ext cx="1995797" cy="26908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38" name="Textplatzhalter 28">
            <a:extLst>
              <a:ext uri="{FF2B5EF4-FFF2-40B4-BE49-F238E27FC236}">
                <a16:creationId xmlns:a16="http://schemas.microsoft.com/office/drawing/2014/main" id="{FD5C5716-202F-E7AE-8B99-42CEEE8AE14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968151" y="5089627"/>
            <a:ext cx="1995797" cy="381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39" name="Bildplatzhalter 17">
            <a:extLst>
              <a:ext uri="{FF2B5EF4-FFF2-40B4-BE49-F238E27FC236}">
                <a16:creationId xmlns:a16="http://schemas.microsoft.com/office/drawing/2014/main" id="{B810516B-4019-2DF4-C361-0D367150329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358003" y="2249744"/>
            <a:ext cx="1995797" cy="26908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40" name="Textplatzhalter 28">
            <a:extLst>
              <a:ext uri="{FF2B5EF4-FFF2-40B4-BE49-F238E27FC236}">
                <a16:creationId xmlns:a16="http://schemas.microsoft.com/office/drawing/2014/main" id="{CA40D827-8CFA-6F74-25E0-B38F8F405B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58003" y="5089627"/>
            <a:ext cx="1995797" cy="381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41" name="Bildplatzhalter 17">
            <a:extLst>
              <a:ext uri="{FF2B5EF4-FFF2-40B4-BE49-F238E27FC236}">
                <a16:creationId xmlns:a16="http://schemas.microsoft.com/office/drawing/2014/main" id="{A0AB1482-8B3F-FB7A-89B7-D61ECCB6726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228053" y="2249744"/>
            <a:ext cx="1995797" cy="26908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42" name="Textplatzhalter 28">
            <a:extLst>
              <a:ext uri="{FF2B5EF4-FFF2-40B4-BE49-F238E27FC236}">
                <a16:creationId xmlns:a16="http://schemas.microsoft.com/office/drawing/2014/main" id="{1065F1C6-D93B-05D6-52BD-87904FC43E4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28053" y="5089627"/>
            <a:ext cx="1995797" cy="381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43" name="Bildplatzhalter 17">
            <a:extLst>
              <a:ext uri="{FF2B5EF4-FFF2-40B4-BE49-F238E27FC236}">
                <a16:creationId xmlns:a16="http://schemas.microsoft.com/office/drawing/2014/main" id="{134C700F-863A-65BD-89D0-40AD058694C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98102" y="2249744"/>
            <a:ext cx="1995797" cy="26908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44" name="Textplatzhalter 28">
            <a:extLst>
              <a:ext uri="{FF2B5EF4-FFF2-40B4-BE49-F238E27FC236}">
                <a16:creationId xmlns:a16="http://schemas.microsoft.com/office/drawing/2014/main" id="{4D4D5274-2C3F-F2A0-1E4C-60AA64CAC3F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98102" y="5089627"/>
            <a:ext cx="1995797" cy="381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5" name="Marcador de pie de página 3">
            <a:extLst>
              <a:ext uri="{FF2B5EF4-FFF2-40B4-BE49-F238E27FC236}">
                <a16:creationId xmlns:a16="http://schemas.microsoft.com/office/drawing/2014/main" id="{4CA01BC7-73CE-3FD6-60BA-C09542EFD6E0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9" name="Marcador de número de diapositiva 4">
            <a:extLst>
              <a:ext uri="{FF2B5EF4-FFF2-40B4-BE49-F238E27FC236}">
                <a16:creationId xmlns:a16="http://schemas.microsoft.com/office/drawing/2014/main" id="{FA89D94F-642B-4F9F-CA89-716FF608E5EB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93B9F8-9C94-E148-614E-0D7CAB4DACDD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A4D7AD6-63D5-E351-F58B-D682D2B8529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DAE5666A-C1CC-4EA6-EF3B-6620E334B235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063E80B-CD60-B02F-156B-108BE7435F68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548D230-4863-65A5-C8BF-ACED422A9A2C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77F51A8-D6D9-5480-FD98-13D0ED04D934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F40766AD-8C58-858B-BA3A-88DA7E6285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1518076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icht mit Bild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ct 16" hidden="1">
            <a:extLst>
              <a:ext uri="{FF2B5EF4-FFF2-40B4-BE49-F238E27FC236}">
                <a16:creationId xmlns:a16="http://schemas.microsoft.com/office/drawing/2014/main" id="{0E84C60E-49B0-0BA0-4E07-BD11271F636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9070428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7" name="Object 16" hidden="1">
                        <a:extLst>
                          <a:ext uri="{FF2B5EF4-FFF2-40B4-BE49-F238E27FC236}">
                            <a16:creationId xmlns:a16="http://schemas.microsoft.com/office/drawing/2014/main" id="{0E84C60E-49B0-0BA0-4E07-BD11271F63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Bildplatzhalter 17">
            <a:extLst>
              <a:ext uri="{FF2B5EF4-FFF2-40B4-BE49-F238E27FC236}">
                <a16:creationId xmlns:a16="http://schemas.microsoft.com/office/drawing/2014/main" id="{EB2CCE02-12DB-BA26-81C2-CA7BD6D6CB6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8200" y="2249744"/>
            <a:ext cx="1995797" cy="26908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29" name="Textplatzhalter 28">
            <a:extLst>
              <a:ext uri="{FF2B5EF4-FFF2-40B4-BE49-F238E27FC236}">
                <a16:creationId xmlns:a16="http://schemas.microsoft.com/office/drawing/2014/main" id="{13DC203D-FF0F-2B18-4BD1-AD4D6E33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5089627"/>
            <a:ext cx="1995797" cy="381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37" name="Bildplatzhalter 17">
            <a:extLst>
              <a:ext uri="{FF2B5EF4-FFF2-40B4-BE49-F238E27FC236}">
                <a16:creationId xmlns:a16="http://schemas.microsoft.com/office/drawing/2014/main" id="{338FB54D-52C6-37C7-8685-9D21F45ACB8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968151" y="2249744"/>
            <a:ext cx="1995797" cy="26908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38" name="Textplatzhalter 28">
            <a:extLst>
              <a:ext uri="{FF2B5EF4-FFF2-40B4-BE49-F238E27FC236}">
                <a16:creationId xmlns:a16="http://schemas.microsoft.com/office/drawing/2014/main" id="{FD5C5716-202F-E7AE-8B99-42CEEE8AE14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968151" y="5089627"/>
            <a:ext cx="1995797" cy="381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39" name="Bildplatzhalter 17">
            <a:extLst>
              <a:ext uri="{FF2B5EF4-FFF2-40B4-BE49-F238E27FC236}">
                <a16:creationId xmlns:a16="http://schemas.microsoft.com/office/drawing/2014/main" id="{B810516B-4019-2DF4-C361-0D367150329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358003" y="2249744"/>
            <a:ext cx="1995797" cy="26908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40" name="Textplatzhalter 28">
            <a:extLst>
              <a:ext uri="{FF2B5EF4-FFF2-40B4-BE49-F238E27FC236}">
                <a16:creationId xmlns:a16="http://schemas.microsoft.com/office/drawing/2014/main" id="{CA40D827-8CFA-6F74-25E0-B38F8F405B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58003" y="5089627"/>
            <a:ext cx="1995797" cy="381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41" name="Bildplatzhalter 17">
            <a:extLst>
              <a:ext uri="{FF2B5EF4-FFF2-40B4-BE49-F238E27FC236}">
                <a16:creationId xmlns:a16="http://schemas.microsoft.com/office/drawing/2014/main" id="{A0AB1482-8B3F-FB7A-89B7-D61ECCB6726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228053" y="2249744"/>
            <a:ext cx="1995797" cy="26908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42" name="Textplatzhalter 28">
            <a:extLst>
              <a:ext uri="{FF2B5EF4-FFF2-40B4-BE49-F238E27FC236}">
                <a16:creationId xmlns:a16="http://schemas.microsoft.com/office/drawing/2014/main" id="{1065F1C6-D93B-05D6-52BD-87904FC43E4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28053" y="5089627"/>
            <a:ext cx="1995797" cy="381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43" name="Bildplatzhalter 17">
            <a:extLst>
              <a:ext uri="{FF2B5EF4-FFF2-40B4-BE49-F238E27FC236}">
                <a16:creationId xmlns:a16="http://schemas.microsoft.com/office/drawing/2014/main" id="{134C700F-863A-65BD-89D0-40AD058694C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98102" y="2249744"/>
            <a:ext cx="1995797" cy="26908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44" name="Textplatzhalter 28">
            <a:extLst>
              <a:ext uri="{FF2B5EF4-FFF2-40B4-BE49-F238E27FC236}">
                <a16:creationId xmlns:a16="http://schemas.microsoft.com/office/drawing/2014/main" id="{4D4D5274-2C3F-F2A0-1E4C-60AA64CAC3F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98102" y="5089627"/>
            <a:ext cx="1995797" cy="381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5" name="Marcador de pie de página 3">
            <a:extLst>
              <a:ext uri="{FF2B5EF4-FFF2-40B4-BE49-F238E27FC236}">
                <a16:creationId xmlns:a16="http://schemas.microsoft.com/office/drawing/2014/main" id="{4CA01BC7-73CE-3FD6-60BA-C09542EFD6E0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9" name="Marcador de número de diapositiva 4">
            <a:extLst>
              <a:ext uri="{FF2B5EF4-FFF2-40B4-BE49-F238E27FC236}">
                <a16:creationId xmlns:a16="http://schemas.microsoft.com/office/drawing/2014/main" id="{FA89D94F-642B-4F9F-CA89-716FF608E5EB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7B6C95-2BCA-2037-31AA-ABA34052CA80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E469C73-ED85-C92C-405C-5674FBCD8E7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3B98AE84-11DA-39D3-E6FC-49CAF9AC59F6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1D493E7-8866-E088-AF65-4E8A484FCD2D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9DB8BB6-CB46-1323-95D9-9F7970D38D08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456A3D2-1724-3B59-19F1-477ED74C08CD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68EA659B-02AC-EEA2-E08D-0AB2C5CB28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9C5D195C-82A4-F5B8-E01C-3255CF7DAB1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38200" y="1368105"/>
            <a:ext cx="10515600" cy="352267"/>
          </a:xfrm>
          <a:prstGeom prst="rect">
            <a:avLst/>
          </a:prstGeom>
        </p:spPr>
        <p:txBody>
          <a:bodyPr lIns="0" tIns="0" rIns="0" bIns="72000" anchor="b">
            <a:normAutofit/>
          </a:bodyPr>
          <a:lstStyle>
            <a:lvl1pPr marL="0" indent="0">
              <a:buNone/>
              <a:defRPr sz="2000">
                <a:solidFill>
                  <a:srgbClr val="41B991"/>
                </a:solidFill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23237367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Icons 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Object 18" hidden="1">
            <a:extLst>
              <a:ext uri="{FF2B5EF4-FFF2-40B4-BE49-F238E27FC236}">
                <a16:creationId xmlns:a16="http://schemas.microsoft.com/office/drawing/2014/main" id="{A71E461A-F774-BF19-2437-4C38D5A4F6C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8279826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9" name="Object 18" hidden="1">
                        <a:extLst>
                          <a:ext uri="{FF2B5EF4-FFF2-40B4-BE49-F238E27FC236}">
                            <a16:creationId xmlns:a16="http://schemas.microsoft.com/office/drawing/2014/main" id="{A71E461A-F774-BF19-2437-4C38D5A4F6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arcador de pie de página 3">
            <a:extLst>
              <a:ext uri="{FF2B5EF4-FFF2-40B4-BE49-F238E27FC236}">
                <a16:creationId xmlns:a16="http://schemas.microsoft.com/office/drawing/2014/main" id="{395E74E5-29BA-0C8F-E609-B10B81CBFE52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10" name="Marcador de número de diapositiva 4">
            <a:extLst>
              <a:ext uri="{FF2B5EF4-FFF2-40B4-BE49-F238E27FC236}">
                <a16:creationId xmlns:a16="http://schemas.microsoft.com/office/drawing/2014/main" id="{FDDEB8D7-819C-18C0-EF94-4C8B217F9495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Textplatzhalter 6">
            <a:extLst>
              <a:ext uri="{FF2B5EF4-FFF2-40B4-BE49-F238E27FC236}">
                <a16:creationId xmlns:a16="http://schemas.microsoft.com/office/drawing/2014/main" id="{8FBBB5BC-22C3-78FB-9E3F-430FB78E9AF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89100" y="2210007"/>
            <a:ext cx="3843599" cy="2492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7" name="Bildplatzhalter 24">
            <a:extLst>
              <a:ext uri="{FF2B5EF4-FFF2-40B4-BE49-F238E27FC236}">
                <a16:creationId xmlns:a16="http://schemas.microsoft.com/office/drawing/2014/main" id="{8F534BDE-5916-B69D-EB71-FFD27C1A3DC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38200" y="2091108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05D3DB7B-0EC5-30C9-9F88-6116D30877F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89100" y="3179751"/>
            <a:ext cx="3843599" cy="2492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11" name="Bildplatzhalter 24">
            <a:extLst>
              <a:ext uri="{FF2B5EF4-FFF2-40B4-BE49-F238E27FC236}">
                <a16:creationId xmlns:a16="http://schemas.microsoft.com/office/drawing/2014/main" id="{F3A88D1E-D4A5-2145-E626-E694E0B593F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38200" y="3060852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21" name="Textplatzhalter 6">
            <a:extLst>
              <a:ext uri="{FF2B5EF4-FFF2-40B4-BE49-F238E27FC236}">
                <a16:creationId xmlns:a16="http://schemas.microsoft.com/office/drawing/2014/main" id="{F3B774D6-E86C-61FE-BB91-383AB06FD9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689100" y="4233048"/>
            <a:ext cx="3843599" cy="2492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22" name="Bildplatzhalter 24">
            <a:extLst>
              <a:ext uri="{FF2B5EF4-FFF2-40B4-BE49-F238E27FC236}">
                <a16:creationId xmlns:a16="http://schemas.microsoft.com/office/drawing/2014/main" id="{920038AB-D32B-A6CA-AF11-486A38B1EAC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38200" y="4114149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23" name="Textplatzhalter 6">
            <a:extLst>
              <a:ext uri="{FF2B5EF4-FFF2-40B4-BE49-F238E27FC236}">
                <a16:creationId xmlns:a16="http://schemas.microsoft.com/office/drawing/2014/main" id="{9B05314D-4357-539E-6F11-58BBAA331A7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91247" y="2210007"/>
            <a:ext cx="4086365" cy="2492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24" name="Bildplatzhalter 24">
            <a:extLst>
              <a:ext uri="{FF2B5EF4-FFF2-40B4-BE49-F238E27FC236}">
                <a16:creationId xmlns:a16="http://schemas.microsoft.com/office/drawing/2014/main" id="{80EE1FF3-B34E-8D7E-80DC-E2F5573F035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16535" y="2091108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25" name="Textplatzhalter 6">
            <a:extLst>
              <a:ext uri="{FF2B5EF4-FFF2-40B4-BE49-F238E27FC236}">
                <a16:creationId xmlns:a16="http://schemas.microsoft.com/office/drawing/2014/main" id="{DC9BEC6C-561E-AE14-6011-AC0D2F7E1D4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91247" y="3179751"/>
            <a:ext cx="4086365" cy="2492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26" name="Bildplatzhalter 24">
            <a:extLst>
              <a:ext uri="{FF2B5EF4-FFF2-40B4-BE49-F238E27FC236}">
                <a16:creationId xmlns:a16="http://schemas.microsoft.com/office/drawing/2014/main" id="{C86FC13B-5DFA-770D-BFCA-64F6954618DB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416535" y="3060852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29" name="Textplatzhalter 6">
            <a:extLst>
              <a:ext uri="{FF2B5EF4-FFF2-40B4-BE49-F238E27FC236}">
                <a16:creationId xmlns:a16="http://schemas.microsoft.com/office/drawing/2014/main" id="{34E3DDAD-3D89-E34B-ED4B-8543658FFF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79673" y="4233048"/>
            <a:ext cx="3843599" cy="2492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30" name="Bildplatzhalter 24">
            <a:extLst>
              <a:ext uri="{FF2B5EF4-FFF2-40B4-BE49-F238E27FC236}">
                <a16:creationId xmlns:a16="http://schemas.microsoft.com/office/drawing/2014/main" id="{D308C2F8-F815-6343-637C-A59A6CE885CA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404961" y="4114149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58580E1-5A1F-6B77-75B6-F678AB9E3C95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33E34E4-E97D-39FD-3F40-F18C09C7CF7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CACB92B-C665-E0A3-D8B7-E812DBF80743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C5B4EC1-3CD2-E9EA-0941-9B56C0389407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9B681C2-1B60-F46F-6337-AC1DF226A54F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2EFA436-2A17-F157-3B60-635012D8CF6C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F4B3B942-EFEB-A76A-DAB4-312CE566DD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27967758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Icons Zweispaltig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Object 26" hidden="1">
            <a:extLst>
              <a:ext uri="{FF2B5EF4-FFF2-40B4-BE49-F238E27FC236}">
                <a16:creationId xmlns:a16="http://schemas.microsoft.com/office/drawing/2014/main" id="{71453F65-A042-2805-4308-23D220920F3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7688971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27" name="Object 26" hidden="1">
                        <a:extLst>
                          <a:ext uri="{FF2B5EF4-FFF2-40B4-BE49-F238E27FC236}">
                            <a16:creationId xmlns:a16="http://schemas.microsoft.com/office/drawing/2014/main" id="{71453F65-A042-2805-4308-23D220920F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arcador de pie de página 3">
            <a:extLst>
              <a:ext uri="{FF2B5EF4-FFF2-40B4-BE49-F238E27FC236}">
                <a16:creationId xmlns:a16="http://schemas.microsoft.com/office/drawing/2014/main" id="{395E74E5-29BA-0C8F-E609-B10B81CBFE52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10" name="Marcador de número de diapositiva 4">
            <a:extLst>
              <a:ext uri="{FF2B5EF4-FFF2-40B4-BE49-F238E27FC236}">
                <a16:creationId xmlns:a16="http://schemas.microsoft.com/office/drawing/2014/main" id="{FDDEB8D7-819C-18C0-EF94-4C8B217F9495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Textplatzhalter 6">
            <a:extLst>
              <a:ext uri="{FF2B5EF4-FFF2-40B4-BE49-F238E27FC236}">
                <a16:creationId xmlns:a16="http://schemas.microsoft.com/office/drawing/2014/main" id="{8FBBB5BC-22C3-78FB-9E3F-430FB78E9AF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89100" y="2210007"/>
            <a:ext cx="3843599" cy="2492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7" name="Bildplatzhalter 24">
            <a:extLst>
              <a:ext uri="{FF2B5EF4-FFF2-40B4-BE49-F238E27FC236}">
                <a16:creationId xmlns:a16="http://schemas.microsoft.com/office/drawing/2014/main" id="{8F534BDE-5916-B69D-EB71-FFD27C1A3DC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38200" y="2091108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05D3DB7B-0EC5-30C9-9F88-6116D30877F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89100" y="3179751"/>
            <a:ext cx="3843599" cy="2492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11" name="Bildplatzhalter 24">
            <a:extLst>
              <a:ext uri="{FF2B5EF4-FFF2-40B4-BE49-F238E27FC236}">
                <a16:creationId xmlns:a16="http://schemas.microsoft.com/office/drawing/2014/main" id="{F3A88D1E-D4A5-2145-E626-E694E0B593F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38200" y="3060852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21" name="Textplatzhalter 6">
            <a:extLst>
              <a:ext uri="{FF2B5EF4-FFF2-40B4-BE49-F238E27FC236}">
                <a16:creationId xmlns:a16="http://schemas.microsoft.com/office/drawing/2014/main" id="{F3B774D6-E86C-61FE-BB91-383AB06FD9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689100" y="4233048"/>
            <a:ext cx="3843599" cy="2492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22" name="Bildplatzhalter 24">
            <a:extLst>
              <a:ext uri="{FF2B5EF4-FFF2-40B4-BE49-F238E27FC236}">
                <a16:creationId xmlns:a16="http://schemas.microsoft.com/office/drawing/2014/main" id="{920038AB-D32B-A6CA-AF11-486A38B1EAC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38200" y="4114149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23" name="Textplatzhalter 6">
            <a:extLst>
              <a:ext uri="{FF2B5EF4-FFF2-40B4-BE49-F238E27FC236}">
                <a16:creationId xmlns:a16="http://schemas.microsoft.com/office/drawing/2014/main" id="{9B05314D-4357-539E-6F11-58BBAA331A7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91247" y="2210007"/>
            <a:ext cx="4086365" cy="2492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24" name="Bildplatzhalter 24">
            <a:extLst>
              <a:ext uri="{FF2B5EF4-FFF2-40B4-BE49-F238E27FC236}">
                <a16:creationId xmlns:a16="http://schemas.microsoft.com/office/drawing/2014/main" id="{80EE1FF3-B34E-8D7E-80DC-E2F5573F035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16535" y="2091108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25" name="Textplatzhalter 6">
            <a:extLst>
              <a:ext uri="{FF2B5EF4-FFF2-40B4-BE49-F238E27FC236}">
                <a16:creationId xmlns:a16="http://schemas.microsoft.com/office/drawing/2014/main" id="{DC9BEC6C-561E-AE14-6011-AC0D2F7E1D4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91247" y="3179751"/>
            <a:ext cx="4086365" cy="2492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26" name="Bildplatzhalter 24">
            <a:extLst>
              <a:ext uri="{FF2B5EF4-FFF2-40B4-BE49-F238E27FC236}">
                <a16:creationId xmlns:a16="http://schemas.microsoft.com/office/drawing/2014/main" id="{C86FC13B-5DFA-770D-BFCA-64F6954618DB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416535" y="3060852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29" name="Textplatzhalter 6">
            <a:extLst>
              <a:ext uri="{FF2B5EF4-FFF2-40B4-BE49-F238E27FC236}">
                <a16:creationId xmlns:a16="http://schemas.microsoft.com/office/drawing/2014/main" id="{34E3DDAD-3D89-E34B-ED4B-8543658FFF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79673" y="4233048"/>
            <a:ext cx="3843599" cy="2492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de-DE" dirty="0"/>
              <a:t>Erklärung Stichpunkt</a:t>
            </a:r>
          </a:p>
        </p:txBody>
      </p:sp>
      <p:sp>
        <p:nvSpPr>
          <p:cNvPr id="30" name="Bildplatzhalter 24">
            <a:extLst>
              <a:ext uri="{FF2B5EF4-FFF2-40B4-BE49-F238E27FC236}">
                <a16:creationId xmlns:a16="http://schemas.microsoft.com/office/drawing/2014/main" id="{D308C2F8-F815-6343-637C-A59A6CE885CA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404961" y="4114149"/>
            <a:ext cx="546100" cy="54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5E8B11-C9E3-8CA5-E475-AC488364235C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5D73C62-F8A4-B58E-680F-7944E37CDD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645D265C-68DA-FEC8-E140-7DCD139C7E3D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AF8CCFE-064D-C024-1447-1B44B1E161B0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6FA8C42-A2AE-33E7-EA4A-F121977DF094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C2D0129-42F6-4AF6-FC1D-326F9FFA1C38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3D81BC0E-4838-73E6-2801-201EC1A5AA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26E1757D-1023-D4BE-1D19-EE70BB30832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38200" y="1368105"/>
            <a:ext cx="10515600" cy="352267"/>
          </a:xfrm>
          <a:prstGeom prst="rect">
            <a:avLst/>
          </a:prstGeom>
        </p:spPr>
        <p:txBody>
          <a:bodyPr lIns="0" tIns="0" rIns="0" bIns="72000" anchor="b">
            <a:normAutofit/>
          </a:bodyPr>
          <a:lstStyle>
            <a:lvl1pPr marL="0" indent="0">
              <a:buNone/>
              <a:defRPr sz="2000">
                <a:solidFill>
                  <a:srgbClr val="41B991"/>
                </a:solidFill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3854569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_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4AB0D329-DC4B-E5DE-80B5-3FA390F3C33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625940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4AB0D329-DC4B-E5DE-80B5-3FA390F3C3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itel 1">
            <a:extLst>
              <a:ext uri="{FF2B5EF4-FFF2-40B4-BE49-F238E27FC236}">
                <a16:creationId xmlns:a16="http://schemas.microsoft.com/office/drawing/2014/main" id="{47D65A01-16E5-F36E-844C-0E5C49CDF73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54193" y="4243173"/>
            <a:ext cx="4958796" cy="1595052"/>
          </a:xfrm>
        </p:spPr>
        <p:txBody>
          <a:bodyPr vert="horz" lIns="0" tIns="0" rIns="0" bIns="0" anchor="t">
            <a:noAutofit/>
          </a:bodyPr>
          <a:lstStyle>
            <a:lvl1pPr algn="l">
              <a:defRPr sz="5400" b="0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Title max.</a:t>
            </a:r>
            <a:br>
              <a:rPr lang="de-DE" dirty="0"/>
            </a:br>
            <a:r>
              <a:rPr lang="de-DE" dirty="0"/>
              <a:t>2 </a:t>
            </a:r>
            <a:r>
              <a:rPr lang="de-DE" dirty="0" err="1"/>
              <a:t>lines</a:t>
            </a:r>
            <a:endParaRPr lang="de-DE" dirty="0"/>
          </a:p>
        </p:txBody>
      </p:sp>
      <p:sp>
        <p:nvSpPr>
          <p:cNvPr id="4" name="Bildplatzhalter 9">
            <a:extLst>
              <a:ext uri="{FF2B5EF4-FFF2-40B4-BE49-F238E27FC236}">
                <a16:creationId xmlns:a16="http://schemas.microsoft.com/office/drawing/2014/main" id="{4A23DB72-98E8-D44D-C52A-39CD34E8534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16410" y="5427058"/>
            <a:ext cx="1100138" cy="10937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/>
            </a:lvl1pPr>
          </a:lstStyle>
          <a:p>
            <a:r>
              <a:rPr lang="de-DE" dirty="0"/>
              <a:t>Logo einfügen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A3C48A1-1F40-09E0-5D8F-748DBD498D2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372015" y="580483"/>
            <a:ext cx="3087874" cy="917725"/>
          </a:xfrm>
          <a:prstGeom prst="rect">
            <a:avLst/>
          </a:prstGeom>
        </p:spPr>
      </p:pic>
      <p:sp>
        <p:nvSpPr>
          <p:cNvPr id="12" name="Textplatzhalter 15">
            <a:extLst>
              <a:ext uri="{FF2B5EF4-FFF2-40B4-BE49-F238E27FC236}">
                <a16:creationId xmlns:a16="http://schemas.microsoft.com/office/drawing/2014/main" id="{03183314-B934-23D6-2FA2-8DD9DD1A59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2015" y="4243173"/>
            <a:ext cx="3384000" cy="97646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sz="1800" dirty="0" err="1"/>
              <a:t>Subtitle</a:t>
            </a:r>
            <a:r>
              <a:rPr lang="de-DE" sz="1800" dirty="0"/>
              <a:t> max. 3 </a:t>
            </a:r>
            <a:r>
              <a:rPr lang="de-DE" sz="1800" dirty="0" err="1"/>
              <a:t>lines</a:t>
            </a:r>
            <a:endParaRPr lang="de-DE" dirty="0"/>
          </a:p>
        </p:txBody>
      </p:sp>
      <p:sp>
        <p:nvSpPr>
          <p:cNvPr id="15" name="Textplatzhalter 15">
            <a:extLst>
              <a:ext uri="{FF2B5EF4-FFF2-40B4-BE49-F238E27FC236}">
                <a16:creationId xmlns:a16="http://schemas.microsoft.com/office/drawing/2014/main" id="{B252DA09-249F-7AAE-21DA-384A50DA01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2015" y="5495503"/>
            <a:ext cx="3384000" cy="74627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sz="1800" dirty="0"/>
              <a:t>Datum</a:t>
            </a:r>
            <a:endParaRPr lang="de-DE" dirty="0"/>
          </a:p>
        </p:txBody>
      </p:sp>
      <p:pic>
        <p:nvPicPr>
          <p:cNvPr id="2" name="Grafik 13">
            <a:extLst>
              <a:ext uri="{FF2B5EF4-FFF2-40B4-BE49-F238E27FC236}">
                <a16:creationId xmlns:a16="http://schemas.microsoft.com/office/drawing/2014/main" id="{503FDFF8-E6A1-CB4D-BC45-86F2B1E87EC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018" y="6362333"/>
            <a:ext cx="1864283" cy="207604"/>
          </a:xfrm>
          <a:prstGeom prst="rect">
            <a:avLst/>
          </a:prstGeom>
        </p:spPr>
      </p:pic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20C1E949-9556-7714-E606-A41C04308D89}"/>
              </a:ext>
            </a:extLst>
          </p:cNvPr>
          <p:cNvSpPr txBox="1">
            <a:spLocks/>
          </p:cNvSpPr>
          <p:nvPr userDrawn="1"/>
        </p:nvSpPr>
        <p:spPr>
          <a:xfrm>
            <a:off x="4554193" y="6266254"/>
            <a:ext cx="1691285" cy="212400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solidFill>
              <a:schemeClr val="accent3"/>
            </a:solidFill>
          </a:ln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000" kern="1200">
                <a:solidFill>
                  <a:schemeClr val="accent3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CONFIDENTIALITY LEVEL</a:t>
            </a:r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B73BC0AD-025A-4879-7346-30C5E0EA0E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69711" r="22174"/>
          <a:stretch/>
        </p:blipFill>
        <p:spPr>
          <a:xfrm>
            <a:off x="7310769" y="0"/>
            <a:ext cx="4881232" cy="1899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8652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Object 17" hidden="1">
            <a:extLst>
              <a:ext uri="{FF2B5EF4-FFF2-40B4-BE49-F238E27FC236}">
                <a16:creationId xmlns:a16="http://schemas.microsoft.com/office/drawing/2014/main" id="{E8464E54-4221-8665-3969-9787D685743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0144131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8" name="Object 17" hidden="1">
                        <a:extLst>
                          <a:ext uri="{FF2B5EF4-FFF2-40B4-BE49-F238E27FC236}">
                            <a16:creationId xmlns:a16="http://schemas.microsoft.com/office/drawing/2014/main" id="{E8464E54-4221-8665-3969-9787D68574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39326090-B8B5-DDF0-999C-D3FF6902153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38200" y="1825625"/>
            <a:ext cx="4869793" cy="435133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de-DE" dirty="0"/>
              <a:t>Max Mustermann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max.mustermann@email.com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0171-36529038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www.unseregrueneglasfaser.com</a:t>
            </a:r>
          </a:p>
        </p:txBody>
      </p:sp>
      <p:sp>
        <p:nvSpPr>
          <p:cNvPr id="12" name="Marcador de pie de página 3">
            <a:extLst>
              <a:ext uri="{FF2B5EF4-FFF2-40B4-BE49-F238E27FC236}">
                <a16:creationId xmlns:a16="http://schemas.microsoft.com/office/drawing/2014/main" id="{02E4E2EB-B747-FDA0-E23D-77D7A111FEAA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8D4633D-B5E7-56B4-4351-D903528E6C1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5CF9CEC-E4D2-BA6A-0BAB-C86658AE6B1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D74343F9-15BC-4A5A-CC23-454835536474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02A9ABE-9513-A41C-E2F4-1EDAD152FB4A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1DDA13C-C04B-201A-DFB6-00ED9DD39A25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DD07A21-40D1-84F5-DC8E-242CE619AF6A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2B5A1198-AF5E-44F5-CC43-E8B8E54FF9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Kontakt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C1C64F5-490B-F93C-3D6C-5AC6E4D1C4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1533" b="22652"/>
          <a:stretch/>
        </p:blipFill>
        <p:spPr>
          <a:xfrm>
            <a:off x="10699611" y="4476281"/>
            <a:ext cx="1492389" cy="2381720"/>
          </a:xfrm>
          <a:prstGeom prst="rect">
            <a:avLst/>
          </a:prstGeom>
        </p:spPr>
      </p:pic>
      <p:sp>
        <p:nvSpPr>
          <p:cNvPr id="14" name="Marcador de número de diapositiva 4">
            <a:extLst>
              <a:ext uri="{FF2B5EF4-FFF2-40B4-BE49-F238E27FC236}">
                <a16:creationId xmlns:a16="http://schemas.microsoft.com/office/drawing/2014/main" id="{DE952269-387E-A6C4-18F5-5C47CCDCB164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578152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ct 19" hidden="1">
            <a:extLst>
              <a:ext uri="{FF2B5EF4-FFF2-40B4-BE49-F238E27FC236}">
                <a16:creationId xmlns:a16="http://schemas.microsoft.com/office/drawing/2014/main" id="{16E1387F-E1BF-6266-FB1D-A6D8D41C626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560217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20" name="Object 19" hidden="1">
                        <a:extLst>
                          <a:ext uri="{FF2B5EF4-FFF2-40B4-BE49-F238E27FC236}">
                            <a16:creationId xmlns:a16="http://schemas.microsoft.com/office/drawing/2014/main" id="{16E1387F-E1BF-6266-FB1D-A6D8D41C62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39326090-B8B5-DDF0-999C-D3FF6902153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1591606" y="1825625"/>
            <a:ext cx="4114800" cy="435133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de-DE" dirty="0"/>
              <a:t>Max Mustermann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0171-36529038</a:t>
            </a:r>
          </a:p>
          <a:p>
            <a:pPr lvl="0"/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/>
              <a:t>max.mustermann@email.de</a:t>
            </a:r>
            <a:endParaRPr lang="de-DE" dirty="0"/>
          </a:p>
          <a:p>
            <a:pPr lvl="0"/>
            <a:endParaRPr lang="de-DE" dirty="0"/>
          </a:p>
          <a:p>
            <a:pPr lvl="0"/>
            <a:r>
              <a:rPr lang="de-DE" dirty="0" err="1"/>
              <a:t>unseregrueneglasfaser.de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19D47CD8-A85F-A849-33F0-0CE3FC051EF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36613" y="4716242"/>
            <a:ext cx="539701" cy="53970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05E05062-F9DC-01D2-D694-9E3AF492181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851412" y="2790992"/>
            <a:ext cx="539700" cy="539700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222DF0D1-77D7-FCD9-1FDB-093321C760F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840765" y="3807939"/>
            <a:ext cx="535549" cy="535549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7611CFE6-36BB-4453-4102-E685FB2DC3C4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834319" y="1817920"/>
            <a:ext cx="535549" cy="535549"/>
          </a:xfrm>
          <a:prstGeom prst="rect">
            <a:avLst/>
          </a:prstGeom>
        </p:spPr>
      </p:pic>
      <p:sp>
        <p:nvSpPr>
          <p:cNvPr id="7" name="Marcador de pie de página 3">
            <a:extLst>
              <a:ext uri="{FF2B5EF4-FFF2-40B4-BE49-F238E27FC236}">
                <a16:creationId xmlns:a16="http://schemas.microsoft.com/office/drawing/2014/main" id="{8F41370A-CDF4-5FA8-98E8-C02BC51B70F3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054EC06-506B-FD3F-0D58-508C824E19F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10123C1-C23B-BD04-CC2B-A9C9135CB8F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0968BF92-390F-DDC8-6ED3-C90F1AA6517C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08C065F-5EF9-0473-0F30-E6D80165E6FB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D798B4D-FF36-63CE-D475-DD0892583F59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590F60F-0CE9-FE0F-36A6-7E9AFCB5EB62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0654AEE1-E6B7-9D2A-0C71-1F5C503F8F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Kontakt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13F3A5E5-20E8-D8F0-4B17-FFDEDB363E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r="51533" b="22652"/>
          <a:stretch/>
        </p:blipFill>
        <p:spPr>
          <a:xfrm>
            <a:off x="10699611" y="4476281"/>
            <a:ext cx="1492389" cy="2381720"/>
          </a:xfrm>
          <a:prstGeom prst="rect">
            <a:avLst/>
          </a:prstGeom>
        </p:spPr>
      </p:pic>
      <p:sp>
        <p:nvSpPr>
          <p:cNvPr id="18" name="Marcador de número de diapositiva 4">
            <a:extLst>
              <a:ext uri="{FF2B5EF4-FFF2-40B4-BE49-F238E27FC236}">
                <a16:creationId xmlns:a16="http://schemas.microsoft.com/office/drawing/2014/main" id="{D6BF046F-F959-468B-54F7-21A97DF84FDC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221451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Kontak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ct 19" hidden="1">
            <a:extLst>
              <a:ext uri="{FF2B5EF4-FFF2-40B4-BE49-F238E27FC236}">
                <a16:creationId xmlns:a16="http://schemas.microsoft.com/office/drawing/2014/main" id="{1258CD9B-3045-A5AD-E63D-7243511D1BE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5912116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20" name="Object 19" hidden="1">
                        <a:extLst>
                          <a:ext uri="{FF2B5EF4-FFF2-40B4-BE49-F238E27FC236}">
                            <a16:creationId xmlns:a16="http://schemas.microsoft.com/office/drawing/2014/main" id="{1258CD9B-3045-A5AD-E63D-7243511D1B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39326090-B8B5-DDF0-999C-D3FF6902153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1828489" y="2508737"/>
            <a:ext cx="4114800" cy="9745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2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0171-36529038</a:t>
            </a:r>
          </a:p>
          <a:p>
            <a:pPr lvl="0"/>
            <a:r>
              <a:rPr lang="de-DE" dirty="0" err="1"/>
              <a:t>m.mustermann@email.de</a:t>
            </a:r>
            <a:endParaRPr lang="de-DE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05E05062-F9DC-01D2-D694-9E3AF492181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0233" y="3063134"/>
            <a:ext cx="360313" cy="36031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222DF0D1-77D7-FCD9-1FDB-093321C760F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8141" y="2602004"/>
            <a:ext cx="357542" cy="357542"/>
          </a:xfrm>
          <a:prstGeom prst="rect">
            <a:avLst/>
          </a:prstGeom>
        </p:spPr>
      </p:pic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F75B075E-2B08-002D-08CA-59331A14FA82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1828489" y="4754606"/>
            <a:ext cx="4114800" cy="9745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2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0171-36529031</a:t>
            </a:r>
          </a:p>
          <a:p>
            <a:pPr lvl="0"/>
            <a:r>
              <a:rPr lang="de-DE" dirty="0" err="1"/>
              <a:t>l.musterfrau@email.de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A48BE50-4F11-B628-292D-3099855407E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0233" y="5309003"/>
            <a:ext cx="360313" cy="36031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792C2267-61AC-227F-23DB-8527D0249E5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8141" y="4847873"/>
            <a:ext cx="357542" cy="357542"/>
          </a:xfrm>
          <a:prstGeom prst="rect">
            <a:avLst/>
          </a:prstGeom>
        </p:spPr>
      </p:pic>
      <p:sp>
        <p:nvSpPr>
          <p:cNvPr id="24" name="Inhaltsplatzhalter 2">
            <a:extLst>
              <a:ext uri="{FF2B5EF4-FFF2-40B4-BE49-F238E27FC236}">
                <a16:creationId xmlns:a16="http://schemas.microsoft.com/office/drawing/2014/main" id="{94E5AB5E-BE97-17F8-9DE2-0C6DBEBE4A5E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7350059" y="2508737"/>
            <a:ext cx="4114800" cy="9745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2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0171-36529032</a:t>
            </a:r>
          </a:p>
          <a:p>
            <a:pPr lvl="0"/>
            <a:r>
              <a:rPr lang="de-DE" dirty="0" err="1"/>
              <a:t>a.mustermann@email.de</a:t>
            </a:r>
            <a:endParaRPr lang="de-DE" dirty="0"/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1086DC80-C5EE-E132-722A-E1A6B4FD5F6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1803" y="3063134"/>
            <a:ext cx="360313" cy="360313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2777C00E-927B-3A66-F654-1F66A26F428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9711" y="2602004"/>
            <a:ext cx="357542" cy="357542"/>
          </a:xfrm>
          <a:prstGeom prst="rect">
            <a:avLst/>
          </a:prstGeom>
        </p:spPr>
      </p:pic>
      <p:sp>
        <p:nvSpPr>
          <p:cNvPr id="28" name="Inhaltsplatzhalter 2">
            <a:extLst>
              <a:ext uri="{FF2B5EF4-FFF2-40B4-BE49-F238E27FC236}">
                <a16:creationId xmlns:a16="http://schemas.microsoft.com/office/drawing/2014/main" id="{688CF9BC-4F2F-BD79-CC58-0A44E5D48C4B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7350059" y="4754606"/>
            <a:ext cx="4114800" cy="9745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2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0171-36529035</a:t>
            </a:r>
          </a:p>
          <a:p>
            <a:pPr lvl="0"/>
            <a:r>
              <a:rPr lang="de-DE" dirty="0" err="1"/>
              <a:t>s.mustermann@email.de</a:t>
            </a:r>
            <a:endParaRPr lang="de-DE" dirty="0"/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1FCEFB31-CD55-157C-E381-4AF36A22E2E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1803" y="5309003"/>
            <a:ext cx="360313" cy="360313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7702BC93-3B34-0E1A-5ACB-6B5D8A03CF1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9711" y="4847873"/>
            <a:ext cx="357542" cy="357542"/>
          </a:xfrm>
          <a:prstGeom prst="rect">
            <a:avLst/>
          </a:prstGeom>
        </p:spPr>
      </p:pic>
      <p:sp>
        <p:nvSpPr>
          <p:cNvPr id="32" name="Textfeld 31">
            <a:extLst>
              <a:ext uri="{FF2B5EF4-FFF2-40B4-BE49-F238E27FC236}">
                <a16:creationId xmlns:a16="http://schemas.microsoft.com/office/drawing/2014/main" id="{A6A03043-2B0D-92B6-0B5D-49B310E2A8E4}"/>
              </a:ext>
            </a:extLst>
          </p:cNvPr>
          <p:cNvSpPr txBox="1"/>
          <p:nvPr userDrawn="1"/>
        </p:nvSpPr>
        <p:spPr>
          <a:xfrm>
            <a:off x="6847450" y="2033757"/>
            <a:ext cx="35714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i="0" dirty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rPr>
              <a:t>Alex Mustermann </a:t>
            </a:r>
            <a:r>
              <a:rPr lang="de-DE" dirty="0"/>
              <a:t>Abteilung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B8C2C234-D264-ADD9-94C2-B68679806417}"/>
              </a:ext>
            </a:extLst>
          </p:cNvPr>
          <p:cNvSpPr txBox="1"/>
          <p:nvPr userDrawn="1"/>
        </p:nvSpPr>
        <p:spPr>
          <a:xfrm>
            <a:off x="1372774" y="2033757"/>
            <a:ext cx="34464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i="0" dirty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rPr>
              <a:t>Max Mustermann </a:t>
            </a:r>
            <a:r>
              <a:rPr lang="de-DE" dirty="0">
                <a:solidFill>
                  <a:schemeClr val="tx1"/>
                </a:solidFill>
              </a:rPr>
              <a:t>Abteilung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DC1B2B84-5230-F2A1-EA99-37E91622A7A3}"/>
              </a:ext>
            </a:extLst>
          </p:cNvPr>
          <p:cNvSpPr txBox="1"/>
          <p:nvPr userDrawn="1"/>
        </p:nvSpPr>
        <p:spPr>
          <a:xfrm>
            <a:off x="6847450" y="4277408"/>
            <a:ext cx="41966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i="0" dirty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rPr>
              <a:t>Sebastian Mustermann </a:t>
            </a:r>
            <a:r>
              <a:rPr lang="de-DE" dirty="0"/>
              <a:t>Abteilung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A37A0064-CCF1-462F-9389-9923B7B2A5BF}"/>
              </a:ext>
            </a:extLst>
          </p:cNvPr>
          <p:cNvSpPr txBox="1"/>
          <p:nvPr userDrawn="1"/>
        </p:nvSpPr>
        <p:spPr>
          <a:xfrm>
            <a:off x="1372774" y="4277408"/>
            <a:ext cx="3140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i="0" dirty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rPr>
              <a:t>Lisa Musterfrau </a:t>
            </a:r>
            <a:r>
              <a:rPr lang="de-DE" dirty="0"/>
              <a:t>Abteilung</a:t>
            </a:r>
          </a:p>
        </p:txBody>
      </p:sp>
      <p:sp>
        <p:nvSpPr>
          <p:cNvPr id="16" name="Marcador de pie de página 3">
            <a:extLst>
              <a:ext uri="{FF2B5EF4-FFF2-40B4-BE49-F238E27FC236}">
                <a16:creationId xmlns:a16="http://schemas.microsoft.com/office/drawing/2014/main" id="{F0B5E545-9E8B-DEBA-AF52-A7D66A0A17DF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17" name="Marcador de número de diapositiva 4">
            <a:extLst>
              <a:ext uri="{FF2B5EF4-FFF2-40B4-BE49-F238E27FC236}">
                <a16:creationId xmlns:a16="http://schemas.microsoft.com/office/drawing/2014/main" id="{ADA6FCDF-588B-A79C-B62D-6CB2034D648A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3D4CDDC-1CC8-9793-95D8-45FEC656282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dirty="0"/>
              <a:t>CONFIDENTIALITY LEVEL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D32C6F7-889C-9707-9779-C77F0577224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9C707810-9893-87D9-9A61-7827447A8D7A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E2B4FBF-A196-8A33-D3F9-CAEA0CD2BE91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1AB4FAA-9C35-FC29-64C4-B2B246D39244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F3273D5-1828-8B7E-480B-DDE2A563DE8C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5C52A32B-AAA7-7875-9E52-6EB7E4A235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6535"/>
            <a:ext cx="10515600" cy="856800"/>
          </a:xfrm>
        </p:spPr>
        <p:txBody>
          <a:bodyPr vert="horz" lIns="0" tIns="0" rIns="0" bIns="216000"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Kontakt</a:t>
            </a:r>
          </a:p>
        </p:txBody>
      </p:sp>
    </p:spTree>
    <p:extLst>
      <p:ext uri="{BB962C8B-B14F-4D97-AF65-F5344CB8AC3E}">
        <p14:creationId xmlns:p14="http://schemas.microsoft.com/office/powerpoint/2010/main" val="3098476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binder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03FAE74-ACDD-0AA3-C206-ADA695A13E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23134" y="3294492"/>
            <a:ext cx="2415754" cy="269015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A536275A-0793-D789-25B4-F86D4147C8B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3112" y="2683487"/>
            <a:ext cx="5016863" cy="1491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7742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binder Grü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E0548A5-6DA6-39A2-63F9-1E93769A59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844" t="20864"/>
          <a:stretch/>
        </p:blipFill>
        <p:spPr>
          <a:xfrm>
            <a:off x="0" y="-1"/>
            <a:ext cx="6852062" cy="6014513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5893EFDD-7E93-A8DC-39C4-16975B395C47}"/>
              </a:ext>
            </a:extLst>
          </p:cNvPr>
          <p:cNvSpPr/>
          <p:nvPr userDrawn="1"/>
        </p:nvSpPr>
        <p:spPr>
          <a:xfrm>
            <a:off x="8197531" y="4586674"/>
            <a:ext cx="4066960" cy="4066960"/>
          </a:xfrm>
          <a:prstGeom prst="ellipse">
            <a:avLst/>
          </a:prstGeom>
          <a:solidFill>
            <a:srgbClr val="E55C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56367A0-9B02-AC3C-05C0-DA8DB5DD8E8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753112" y="1840340"/>
            <a:ext cx="5016863" cy="1491025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98B2EE11-C892-7A8C-51F6-A303D5776FA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23134" y="5911752"/>
            <a:ext cx="2415754" cy="26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20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0B387FFB-AAFF-E2ED-88E6-66508D67E8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51533" b="22652"/>
          <a:stretch/>
        </p:blipFill>
        <p:spPr>
          <a:xfrm>
            <a:off x="10699611" y="4476281"/>
            <a:ext cx="1492389" cy="2381720"/>
          </a:xfrm>
          <a:prstGeom prst="rect">
            <a:avLst/>
          </a:prstGeom>
        </p:spPr>
      </p:pic>
      <p:graphicFrame>
        <p:nvGraphicFramePr>
          <p:cNvPr id="12" name="Object 11" hidden="1">
            <a:extLst>
              <a:ext uri="{FF2B5EF4-FFF2-40B4-BE49-F238E27FC236}">
                <a16:creationId xmlns:a16="http://schemas.microsoft.com/office/drawing/2014/main" id="{22D36AC9-CE22-C402-6432-590F019DF48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886966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06" imgH="306" progId="TCLayout.ActiveDocument.1">
                  <p:embed/>
                </p:oleObj>
              </mc:Choice>
              <mc:Fallback>
                <p:oleObj name="think-cell Folie" r:id="rId5" imgW="306" imgH="306" progId="TCLayout.ActiveDocument.1">
                  <p:embed/>
                  <p:pic>
                    <p:nvPicPr>
                      <p:cNvPr id="12" name="Object 11" hidden="1">
                        <a:extLst>
                          <a:ext uri="{FF2B5EF4-FFF2-40B4-BE49-F238E27FC236}">
                            <a16:creationId xmlns:a16="http://schemas.microsoft.com/office/drawing/2014/main" id="{22D36AC9-CE22-C402-6432-590F019DF4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AC617DA9-5D7C-0046-67F0-0F344B9B51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7768" y="1085271"/>
            <a:ext cx="4873084" cy="464750"/>
          </a:xfrm>
        </p:spPr>
        <p:txBody>
          <a:bodyPr vert="horz" lIns="0" tIns="0" rIns="0" bIns="0" anchor="t"/>
          <a:lstStyle>
            <a:lvl1pPr>
              <a:defRPr sz="2800" b="0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Agenda</a:t>
            </a:r>
          </a:p>
        </p:txBody>
      </p:sp>
      <p:sp>
        <p:nvSpPr>
          <p:cNvPr id="38" name="Textplatzhalter 2">
            <a:extLst>
              <a:ext uri="{FF2B5EF4-FFF2-40B4-BE49-F238E27FC236}">
                <a16:creationId xmlns:a16="http://schemas.microsoft.com/office/drawing/2014/main" id="{FFA5192D-A6EA-9397-7EAE-5CFE24FC2E2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697768" y="1885198"/>
            <a:ext cx="4873084" cy="32394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342900" indent="-342900">
              <a:buClr>
                <a:srgbClr val="41B991"/>
              </a:buClr>
              <a:buAutoNum type="arabicPeriod"/>
              <a:defRPr sz="17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endParaRPr lang="de-DE" dirty="0"/>
          </a:p>
        </p:txBody>
      </p:sp>
      <p:sp>
        <p:nvSpPr>
          <p:cNvPr id="3" name="Marcador de pie de página 3">
            <a:extLst>
              <a:ext uri="{FF2B5EF4-FFF2-40B4-BE49-F238E27FC236}">
                <a16:creationId xmlns:a16="http://schemas.microsoft.com/office/drawing/2014/main" id="{EACE38CD-288F-7149-46E3-7C774C9B7E49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73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3AEF94EF-770A-4249-BFAA-ED0A057BDC63}"/>
              </a:ext>
            </a:extLst>
          </p:cNvPr>
          <p:cNvSpPr txBox="1">
            <a:spLocks/>
          </p:cNvSpPr>
          <p:nvPr userDrawn="1"/>
        </p:nvSpPr>
        <p:spPr>
          <a:xfrm>
            <a:off x="10816944" y="6363860"/>
            <a:ext cx="536858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CF15DD1-B1B1-6FE6-F1FF-E31F75B72DD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370F3E-112A-7C62-CAD2-8EB137C58CC0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D8CD835-400A-1FF2-B40F-CA8015EFE3A3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77673DB-7114-FFCF-7217-BF3CD2249934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F6F11EC-129C-F632-7F6B-27FA149A449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39D3FA11-5E7D-BD34-4168-DC14F64CF5D3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6" name="Grafik 15" descr="Ein Bild, das Baum, Haus, Gras, Luftfotografie enthält.&#10;&#10;Automatisch generierte Beschreibung">
            <a:extLst>
              <a:ext uri="{FF2B5EF4-FFF2-40B4-BE49-F238E27FC236}">
                <a16:creationId xmlns:a16="http://schemas.microsoft.com/office/drawing/2014/main" id="{DF03A4AF-E1BE-A044-09F7-CEFDB8E5DA4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068957" cy="4500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7274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0B387FFB-AAFF-E2ED-88E6-66508D67E8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51533" b="22652"/>
          <a:stretch/>
        </p:blipFill>
        <p:spPr>
          <a:xfrm>
            <a:off x="10699611" y="4476281"/>
            <a:ext cx="1492389" cy="2381720"/>
          </a:xfrm>
          <a:prstGeom prst="rect">
            <a:avLst/>
          </a:prstGeom>
        </p:spPr>
      </p:pic>
      <p:graphicFrame>
        <p:nvGraphicFramePr>
          <p:cNvPr id="12" name="Object 11" hidden="1">
            <a:extLst>
              <a:ext uri="{FF2B5EF4-FFF2-40B4-BE49-F238E27FC236}">
                <a16:creationId xmlns:a16="http://schemas.microsoft.com/office/drawing/2014/main" id="{22D36AC9-CE22-C402-6432-590F019DF48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886966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06" imgH="306" progId="TCLayout.ActiveDocument.1">
                  <p:embed/>
                </p:oleObj>
              </mc:Choice>
              <mc:Fallback>
                <p:oleObj name="think-cell Folie" r:id="rId5" imgW="306" imgH="306" progId="TCLayout.ActiveDocument.1">
                  <p:embed/>
                  <p:pic>
                    <p:nvPicPr>
                      <p:cNvPr id="12" name="Object 11" hidden="1">
                        <a:extLst>
                          <a:ext uri="{FF2B5EF4-FFF2-40B4-BE49-F238E27FC236}">
                            <a16:creationId xmlns:a16="http://schemas.microsoft.com/office/drawing/2014/main" id="{22D36AC9-CE22-C402-6432-590F019DF4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AC617DA9-5D7C-0046-67F0-0F344B9B51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7768" y="1085271"/>
            <a:ext cx="4873084" cy="464750"/>
          </a:xfrm>
        </p:spPr>
        <p:txBody>
          <a:bodyPr vert="horz" lIns="0" tIns="0" rIns="0" bIns="0" anchor="t"/>
          <a:lstStyle>
            <a:lvl1pPr>
              <a:defRPr sz="2800" b="0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Agenda</a:t>
            </a:r>
          </a:p>
        </p:txBody>
      </p:sp>
      <p:sp>
        <p:nvSpPr>
          <p:cNvPr id="38" name="Textplatzhalter 2">
            <a:extLst>
              <a:ext uri="{FF2B5EF4-FFF2-40B4-BE49-F238E27FC236}">
                <a16:creationId xmlns:a16="http://schemas.microsoft.com/office/drawing/2014/main" id="{FFA5192D-A6EA-9397-7EAE-5CFE24FC2E2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697768" y="1885198"/>
            <a:ext cx="4873084" cy="32394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342900" indent="-342900">
              <a:buClr>
                <a:srgbClr val="41B991"/>
              </a:buClr>
              <a:buAutoNum type="arabicPeriod"/>
              <a:defRPr sz="17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endParaRPr lang="de-DE" dirty="0"/>
          </a:p>
        </p:txBody>
      </p:sp>
      <p:sp>
        <p:nvSpPr>
          <p:cNvPr id="3" name="Marcador de pie de página 3">
            <a:extLst>
              <a:ext uri="{FF2B5EF4-FFF2-40B4-BE49-F238E27FC236}">
                <a16:creationId xmlns:a16="http://schemas.microsoft.com/office/drawing/2014/main" id="{EACE38CD-288F-7149-46E3-7C774C9B7E49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73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3AEF94EF-770A-4249-BFAA-ED0A057BDC63}"/>
              </a:ext>
            </a:extLst>
          </p:cNvPr>
          <p:cNvSpPr txBox="1">
            <a:spLocks/>
          </p:cNvSpPr>
          <p:nvPr userDrawn="1"/>
        </p:nvSpPr>
        <p:spPr>
          <a:xfrm>
            <a:off x="10816944" y="6363860"/>
            <a:ext cx="536858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CF15DD1-B1B1-6FE6-F1FF-E31F75B72DD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370F3E-112A-7C62-CAD2-8EB137C58CC0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D8CD835-400A-1FF2-B40F-CA8015EFE3A3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77673DB-7114-FFCF-7217-BF3CD2249934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F6F11EC-129C-F632-7F6B-27FA149A449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39D3FA11-5E7D-BD34-4168-DC14F64CF5D3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DF03A4AF-E1BE-A044-09F7-CEFDB8E5DA4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068956" cy="4500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5519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Object 17" hidden="1">
            <a:extLst>
              <a:ext uri="{FF2B5EF4-FFF2-40B4-BE49-F238E27FC236}">
                <a16:creationId xmlns:a16="http://schemas.microsoft.com/office/drawing/2014/main" id="{6E45FC9A-9B37-5A8F-C66F-7A92E114EAA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1583730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8" name="Object 17" hidden="1">
                        <a:extLst>
                          <a:ext uri="{FF2B5EF4-FFF2-40B4-BE49-F238E27FC236}">
                            <a16:creationId xmlns:a16="http://schemas.microsoft.com/office/drawing/2014/main" id="{6E45FC9A-9B37-5A8F-C66F-7A92E114EA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Marcador de pie de página 3">
            <a:extLst>
              <a:ext uri="{FF2B5EF4-FFF2-40B4-BE49-F238E27FC236}">
                <a16:creationId xmlns:a16="http://schemas.microsoft.com/office/drawing/2014/main" id="{AF52E771-7E49-4759-32A5-3B415A4DC0DD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7" name="Marcador de número de diapositiva 4">
            <a:extLst>
              <a:ext uri="{FF2B5EF4-FFF2-40B4-BE49-F238E27FC236}">
                <a16:creationId xmlns:a16="http://schemas.microsoft.com/office/drawing/2014/main" id="{2928CC9C-ADAC-7311-94B0-A0799262800F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05C67E41-4730-8EC3-D17F-3FD0952EFB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B97721EC-E550-06D0-F540-0090075C67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70039" y="1085271"/>
            <a:ext cx="4873084" cy="464750"/>
          </a:xfrm>
        </p:spPr>
        <p:txBody>
          <a:bodyPr vert="horz" lIns="0" tIns="0" rIns="0" bIns="0" anchor="t"/>
          <a:lstStyle>
            <a:lvl1pPr>
              <a:defRPr sz="2800" b="0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Agenda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EBE13118-A9C2-4E9E-41AE-F80D9B8A62B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870039" y="1885198"/>
            <a:ext cx="4873084" cy="32394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342900" indent="-342900">
              <a:buClr>
                <a:srgbClr val="41B991"/>
              </a:buClr>
              <a:buAutoNum type="arabicPeriod"/>
              <a:defRPr sz="17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endParaRPr lang="de-DE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8FEA92D-8B70-657C-7411-1F42195524C4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A5EA6BC-6BDF-890A-7336-9524B99054DF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CFCBF01-8000-914F-262E-AAD7215FF668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62306A4-F752-8956-3F9C-1A910105AED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0277F057-A4ED-F35E-8B3E-B0DB0503FEB1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CBEE3C76-D7FD-1628-E86F-FB6791EA9D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58352" t="13078"/>
          <a:stretch/>
        </p:blipFill>
        <p:spPr>
          <a:xfrm>
            <a:off x="0" y="0"/>
            <a:ext cx="2738683" cy="5715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9375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Cle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DEB13692-0C2E-18E2-115E-481BCD1BFD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51533" b="22652"/>
          <a:stretch/>
        </p:blipFill>
        <p:spPr>
          <a:xfrm>
            <a:off x="10699611" y="4476281"/>
            <a:ext cx="1492389" cy="2381720"/>
          </a:xfrm>
          <a:prstGeom prst="rect">
            <a:avLst/>
          </a:prstGeom>
        </p:spPr>
      </p:pic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58A27A07-BC6E-41A1-B9F5-A934D388DE0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796304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06" imgH="306" progId="TCLayout.ActiveDocument.1">
                  <p:embed/>
                </p:oleObj>
              </mc:Choice>
              <mc:Fallback>
                <p:oleObj name="think-cell Folie" r:id="rId5" imgW="306" imgH="306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58A27A07-BC6E-41A1-B9F5-A934D388DE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Grafik 11">
            <a:extLst>
              <a:ext uri="{FF2B5EF4-FFF2-40B4-BE49-F238E27FC236}">
                <a16:creationId xmlns:a16="http://schemas.microsoft.com/office/drawing/2014/main" id="{A5520F6A-F41B-5A1C-BEB4-F07790BF89A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151" y="6362332"/>
            <a:ext cx="2089149" cy="232645"/>
          </a:xfrm>
          <a:prstGeom prst="rect">
            <a:avLst/>
          </a:prstGeom>
        </p:spPr>
      </p:pic>
      <p:sp>
        <p:nvSpPr>
          <p:cNvPr id="6" name="Marcador de pie de página 3">
            <a:extLst>
              <a:ext uri="{FF2B5EF4-FFF2-40B4-BE49-F238E27FC236}">
                <a16:creationId xmlns:a16="http://schemas.microsoft.com/office/drawing/2014/main" id="{BDC083D9-A512-E06D-07F1-C270E7CCA1E1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13" name="Marcador de número de diapositiva 4">
            <a:extLst>
              <a:ext uri="{FF2B5EF4-FFF2-40B4-BE49-F238E27FC236}">
                <a16:creationId xmlns:a16="http://schemas.microsoft.com/office/drawing/2014/main" id="{DEB9B104-59A1-F296-3C70-68EE28CD5210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183A5B-E219-FB8A-D24F-FA6A3725407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93341EF9-58A7-D7A1-5EC4-9B1E83FB92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5026" y="1085271"/>
            <a:ext cx="4873084" cy="464750"/>
          </a:xfrm>
        </p:spPr>
        <p:txBody>
          <a:bodyPr vert="horz" lIns="0" tIns="0" rIns="0" bIns="0" anchor="t"/>
          <a:lstStyle>
            <a:lvl1pPr>
              <a:defRPr sz="2800" b="0" i="0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r>
              <a:rPr lang="de-DE" dirty="0"/>
              <a:t>Agenda</a:t>
            </a: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CF9325C-69F1-5F27-77B9-B1BB474B97F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5026" y="1885198"/>
            <a:ext cx="4873084" cy="32394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342900" indent="-342900">
              <a:buClr>
                <a:srgbClr val="41B991"/>
              </a:buClr>
              <a:buAutoNum type="arabicPeriod"/>
              <a:defRPr sz="17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r>
              <a:rPr lang="de-DE" dirty="0"/>
              <a:t>XX</a:t>
            </a:r>
          </a:p>
          <a:p>
            <a:endParaRPr lang="de-DE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65C1E03-2DDE-8117-470C-03D2EBB72396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77BACCA-F02F-92AB-0370-B41FB3497DBD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3CE19C2-46AB-08CA-31A0-432B5953B861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12FB347-DBC5-D088-DB9F-340A3DACD76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74B92ED2-E60B-30AE-5ECD-3705EDBD5D95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0081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nnerfolie 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ie de página 3">
            <a:extLst>
              <a:ext uri="{FF2B5EF4-FFF2-40B4-BE49-F238E27FC236}">
                <a16:creationId xmlns:a16="http://schemas.microsoft.com/office/drawing/2014/main" id="{AFC4E78E-97CF-087A-7803-1D0A16D281E4}"/>
              </a:ext>
            </a:extLst>
          </p:cNvPr>
          <p:cNvSpPr txBox="1">
            <a:spLocks/>
          </p:cNvSpPr>
          <p:nvPr userDrawn="1"/>
        </p:nvSpPr>
        <p:spPr>
          <a:xfrm>
            <a:off x="8462311" y="6363763"/>
            <a:ext cx="22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000" dirty="0">
                <a:latin typeface="Poppins" pitchFamily="2" charset="77"/>
                <a:cs typeface="Poppins" pitchFamily="2" charset="77"/>
              </a:rPr>
              <a:t>© 2023, Unsere Grüne Glasfaser</a:t>
            </a:r>
          </a:p>
        </p:txBody>
      </p:sp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FA9E4FFB-6DA1-1819-EA11-654FC375B0C3}"/>
              </a:ext>
            </a:extLst>
          </p:cNvPr>
          <p:cNvSpPr txBox="1">
            <a:spLocks/>
          </p:cNvSpPr>
          <p:nvPr userDrawn="1"/>
        </p:nvSpPr>
        <p:spPr>
          <a:xfrm>
            <a:off x="10817402" y="6363763"/>
            <a:ext cx="5364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EA58AC-049C-4FE4-93F5-039C85963B78}" type="slidenum">
              <a:rPr lang="de-DE" sz="1000" smtClean="0">
                <a:latin typeface="Poppins" pitchFamily="2" charset="77"/>
                <a:cs typeface="Poppins" pitchFamily="2" charset="77"/>
              </a:rPr>
              <a:pPr/>
              <a:t>‹Nr.›</a:t>
            </a:fld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FF9799-7925-CD28-A296-5AF14A9C4F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57FE802-B1E9-AA18-FFCC-A16721B59C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151" y="6362332"/>
            <a:ext cx="2089149" cy="232645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E8490997-14B1-86D2-061F-CF776F04B892}"/>
              </a:ext>
            </a:extLst>
          </p:cNvPr>
          <p:cNvSpPr/>
          <p:nvPr userDrawn="1"/>
        </p:nvSpPr>
        <p:spPr>
          <a:xfrm flipH="1">
            <a:off x="6081396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8842A35-1F1C-7F5B-A2E6-861DB06C0A7C}"/>
              </a:ext>
            </a:extLst>
          </p:cNvPr>
          <p:cNvSpPr/>
          <p:nvPr userDrawn="1"/>
        </p:nvSpPr>
        <p:spPr>
          <a:xfrm flipH="1">
            <a:off x="5706257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BF399DE-ED89-6F5A-8753-38CD0F9F567A}"/>
              </a:ext>
            </a:extLst>
          </p:cNvPr>
          <p:cNvSpPr/>
          <p:nvPr userDrawn="1"/>
        </p:nvSpPr>
        <p:spPr>
          <a:xfrm flipH="1">
            <a:off x="4244460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1A590365-D6D4-2E09-1CE2-2C6DAA7041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26" y="6291469"/>
            <a:ext cx="440568" cy="440568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0DC42D1A-086C-5C04-701D-33AFA1CAE502}"/>
              </a:ext>
            </a:extLst>
          </p:cNvPr>
          <p:cNvSpPr/>
          <p:nvPr userDrawn="1"/>
        </p:nvSpPr>
        <p:spPr>
          <a:xfrm flipH="1">
            <a:off x="1795728" y="6502710"/>
            <a:ext cx="87119" cy="87119"/>
          </a:xfrm>
          <a:prstGeom prst="ellipse">
            <a:avLst/>
          </a:prstGeom>
          <a:solidFill>
            <a:srgbClr val="41B9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4699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oleObject" Target="../embeddings/oleObject1.bin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C3F4F6A0-63A5-F0B7-B0AC-619B24EA980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46"/>
            </p:custDataLst>
            <p:extLst>
              <p:ext uri="{D42A27DB-BD31-4B8C-83A1-F6EECF244321}">
                <p14:modId xmlns:p14="http://schemas.microsoft.com/office/powerpoint/2010/main" val="37541209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7" imgW="306" imgH="306" progId="TCLayout.ActiveDocument.1">
                  <p:embed/>
                </p:oleObj>
              </mc:Choice>
              <mc:Fallback>
                <p:oleObj name="think-cell Folie" r:id="rId47" imgW="306" imgH="306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C3F4F6A0-63A5-F0B7-B0AC-619B24EA98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56C1BF88-D8AA-9E56-A826-DA96A5D45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9B0C8E-EE93-D7D0-C3A4-3B9A2C16C2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43578" y="6440125"/>
            <a:ext cx="1691285" cy="212400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solidFill>
              <a:schemeClr val="accent3"/>
            </a:solidFill>
          </a:ln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de-DE" dirty="0"/>
              <a:t>CONFIDENTIALITY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A736507-3259-176D-1CDA-50B73753B1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1053908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10" r:id="rId2"/>
    <p:sldLayoutId id="2147483660" r:id="rId3"/>
    <p:sldLayoutId id="2147483680" r:id="rId4"/>
    <p:sldLayoutId id="2147483651" r:id="rId5"/>
    <p:sldLayoutId id="2147483709" r:id="rId6"/>
    <p:sldLayoutId id="2147483681" r:id="rId7"/>
    <p:sldLayoutId id="2147483686" r:id="rId8"/>
    <p:sldLayoutId id="2147483688" r:id="rId9"/>
    <p:sldLayoutId id="2147483687" r:id="rId10"/>
    <p:sldLayoutId id="2147483682" r:id="rId11"/>
    <p:sldLayoutId id="2147483685" r:id="rId12"/>
    <p:sldLayoutId id="2147483678" r:id="rId13"/>
    <p:sldLayoutId id="2147483708" r:id="rId14"/>
    <p:sldLayoutId id="2147483679" r:id="rId15"/>
    <p:sldLayoutId id="2147483684" r:id="rId16"/>
    <p:sldLayoutId id="2147483707" r:id="rId17"/>
    <p:sldLayoutId id="2147483668" r:id="rId18"/>
    <p:sldLayoutId id="2147483696" r:id="rId19"/>
    <p:sldLayoutId id="2147483669" r:id="rId20"/>
    <p:sldLayoutId id="2147483697" r:id="rId21"/>
    <p:sldLayoutId id="2147483698" r:id="rId22"/>
    <p:sldLayoutId id="2147483694" r:id="rId23"/>
    <p:sldLayoutId id="2147483699" r:id="rId24"/>
    <p:sldLayoutId id="2147483695" r:id="rId25"/>
    <p:sldLayoutId id="2147483671" r:id="rId26"/>
    <p:sldLayoutId id="2147483670" r:id="rId27"/>
    <p:sldLayoutId id="2147483702" r:id="rId28"/>
    <p:sldLayoutId id="2147483672" r:id="rId29"/>
    <p:sldLayoutId id="2147483690" r:id="rId30"/>
    <p:sldLayoutId id="2147483692" r:id="rId31"/>
    <p:sldLayoutId id="2147483691" r:id="rId32"/>
    <p:sldLayoutId id="2147483693" r:id="rId33"/>
    <p:sldLayoutId id="2147483673" r:id="rId34"/>
    <p:sldLayoutId id="2147483703" r:id="rId35"/>
    <p:sldLayoutId id="2147483704" r:id="rId36"/>
    <p:sldLayoutId id="2147483689" r:id="rId37"/>
    <p:sldLayoutId id="2147483675" r:id="rId38"/>
    <p:sldLayoutId id="2147483705" r:id="rId39"/>
    <p:sldLayoutId id="2147483676" r:id="rId40"/>
    <p:sldLayoutId id="2147483674" r:id="rId41"/>
    <p:sldLayoutId id="2147483677" r:id="rId42"/>
    <p:sldLayoutId id="2147483667" r:id="rId43"/>
    <p:sldLayoutId id="2147483666" r:id="rId4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Poppins" pitchFamily="2" charset="77"/>
          <a:ea typeface="+mj-ea"/>
          <a:cs typeface="Poppins" pitchFamily="2" charset="77"/>
        </a:defRPr>
      </a:lvl1pPr>
    </p:titleStyle>
    <p:bodyStyle>
      <a:lvl1pPr marL="18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1pPr>
      <a:lvl2pPr marL="36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2pPr>
      <a:lvl3pPr marL="54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3pPr>
      <a:lvl4pPr marL="72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4pPr>
      <a:lvl5pPr marL="90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5pPr>
      <a:lvl6pPr marL="108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6pPr>
      <a:lvl7pPr marL="126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7pPr>
      <a:lvl8pPr marL="144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8pPr>
      <a:lvl9pPr marL="162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0" userDrawn="1">
          <p15:clr>
            <a:srgbClr val="F26B43"/>
          </p15:clr>
        </p15:guide>
        <p15:guide id="2" pos="529" userDrawn="1">
          <p15:clr>
            <a:srgbClr val="F26B43"/>
          </p15:clr>
        </p15:guide>
        <p15:guide id="3" pos="7151" userDrawn="1">
          <p15:clr>
            <a:srgbClr val="F26B43"/>
          </p15:clr>
        </p15:guide>
        <p15:guide id="4" orient="horz" pos="1139" userDrawn="1">
          <p15:clr>
            <a:srgbClr val="F26B43"/>
          </p15:clr>
        </p15:guide>
        <p15:guide id="5" orient="horz" pos="38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5.xml"/><Relationship Id="rId4" Type="http://schemas.openxmlformats.org/officeDocument/2006/relationships/image" Target="../media/image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46.xml"/><Relationship Id="rId4" Type="http://schemas.openxmlformats.org/officeDocument/2006/relationships/image" Target="../media/image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47.xml"/><Relationship Id="rId4" Type="http://schemas.openxmlformats.org/officeDocument/2006/relationships/image" Target="../media/image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48.xml"/><Relationship Id="rId4" Type="http://schemas.openxmlformats.org/officeDocument/2006/relationships/image" Target="../media/image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49.x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6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50.xml"/><Relationship Id="rId4" Type="http://schemas.openxmlformats.org/officeDocument/2006/relationships/image" Target="../media/image1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51.xml"/><Relationship Id="rId4" Type="http://schemas.openxmlformats.org/officeDocument/2006/relationships/image" Target="../media/image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52.xml"/><Relationship Id="rId4" Type="http://schemas.openxmlformats.org/officeDocument/2006/relationships/image" Target="../media/image1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53.xml"/><Relationship Id="rId4" Type="http://schemas.openxmlformats.org/officeDocument/2006/relationships/image" Target="../media/image1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54.xml"/><Relationship Id="rId4" Type="http://schemas.openxmlformats.org/officeDocument/2006/relationships/image" Target="../media/image1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55.xml"/><Relationship Id="rId4" Type="http://schemas.openxmlformats.org/officeDocument/2006/relationships/image" Target="../media/image1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5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3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7.xml"/><Relationship Id="rId4" Type="http://schemas.openxmlformats.org/officeDocument/2006/relationships/image" Target="../media/image1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8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1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9.xml"/><Relationship Id="rId6" Type="http://schemas.openxmlformats.org/officeDocument/2006/relationships/image" Target="../media/image39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56.bin"/><Relationship Id="rId9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0.xml"/><Relationship Id="rId5" Type="http://schemas.openxmlformats.org/officeDocument/2006/relationships/image" Target="../media/image43.png"/><Relationship Id="rId4" Type="http://schemas.openxmlformats.org/officeDocument/2006/relationships/image" Target="../media/image1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61.xml"/><Relationship Id="rId4" Type="http://schemas.openxmlformats.org/officeDocument/2006/relationships/image" Target="../media/image1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13" Type="http://schemas.openxmlformats.org/officeDocument/2006/relationships/image" Target="../media/image19.png"/><Relationship Id="rId18" Type="http://schemas.openxmlformats.org/officeDocument/2006/relationships/image" Target="../media/image24.svg"/><Relationship Id="rId3" Type="http://schemas.openxmlformats.org/officeDocument/2006/relationships/oleObject" Target="../embeddings/oleObject59.bin"/><Relationship Id="rId21" Type="http://schemas.openxmlformats.org/officeDocument/2006/relationships/image" Target="../media/image54.png"/><Relationship Id="rId7" Type="http://schemas.openxmlformats.org/officeDocument/2006/relationships/image" Target="../media/image46.png"/><Relationship Id="rId12" Type="http://schemas.openxmlformats.org/officeDocument/2006/relationships/image" Target="../media/image51.svg"/><Relationship Id="rId17" Type="http://schemas.openxmlformats.org/officeDocument/2006/relationships/image" Target="../media/image23.png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22.svg"/><Relationship Id="rId20" Type="http://schemas.openxmlformats.org/officeDocument/2006/relationships/image" Target="../media/image53.svg"/><Relationship Id="rId1" Type="http://schemas.openxmlformats.org/officeDocument/2006/relationships/tags" Target="../tags/tag62.xml"/><Relationship Id="rId6" Type="http://schemas.openxmlformats.org/officeDocument/2006/relationships/image" Target="../media/image45.svg"/><Relationship Id="rId11" Type="http://schemas.openxmlformats.org/officeDocument/2006/relationships/image" Target="../media/image50.png"/><Relationship Id="rId24" Type="http://schemas.openxmlformats.org/officeDocument/2006/relationships/image" Target="../media/image57.svg"/><Relationship Id="rId5" Type="http://schemas.openxmlformats.org/officeDocument/2006/relationships/image" Target="../media/image44.png"/><Relationship Id="rId15" Type="http://schemas.openxmlformats.org/officeDocument/2006/relationships/image" Target="../media/image21.png"/><Relationship Id="rId23" Type="http://schemas.openxmlformats.org/officeDocument/2006/relationships/image" Target="../media/image56.png"/><Relationship Id="rId10" Type="http://schemas.openxmlformats.org/officeDocument/2006/relationships/image" Target="../media/image49.svg"/><Relationship Id="rId19" Type="http://schemas.openxmlformats.org/officeDocument/2006/relationships/image" Target="../media/image52.png"/><Relationship Id="rId4" Type="http://schemas.openxmlformats.org/officeDocument/2006/relationships/image" Target="../media/image1.emf"/><Relationship Id="rId9" Type="http://schemas.openxmlformats.org/officeDocument/2006/relationships/image" Target="../media/image48.png"/><Relationship Id="rId14" Type="http://schemas.openxmlformats.org/officeDocument/2006/relationships/image" Target="../media/image20.svg"/><Relationship Id="rId22" Type="http://schemas.openxmlformats.org/officeDocument/2006/relationships/image" Target="../media/image55.sv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svg"/><Relationship Id="rId13" Type="http://schemas.openxmlformats.org/officeDocument/2006/relationships/image" Target="../media/image66.png"/><Relationship Id="rId18" Type="http://schemas.openxmlformats.org/officeDocument/2006/relationships/image" Target="../media/image71.svg"/><Relationship Id="rId3" Type="http://schemas.openxmlformats.org/officeDocument/2006/relationships/oleObject" Target="../embeddings/oleObject60.bin"/><Relationship Id="rId21" Type="http://schemas.openxmlformats.org/officeDocument/2006/relationships/image" Target="../media/image74.png"/><Relationship Id="rId7" Type="http://schemas.openxmlformats.org/officeDocument/2006/relationships/image" Target="../media/image60.png"/><Relationship Id="rId12" Type="http://schemas.openxmlformats.org/officeDocument/2006/relationships/image" Target="../media/image65.svg"/><Relationship Id="rId17" Type="http://schemas.openxmlformats.org/officeDocument/2006/relationships/image" Target="../media/image70.png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69.svg"/><Relationship Id="rId20" Type="http://schemas.openxmlformats.org/officeDocument/2006/relationships/image" Target="../media/image73.svg"/><Relationship Id="rId1" Type="http://schemas.openxmlformats.org/officeDocument/2006/relationships/tags" Target="../tags/tag63.xml"/><Relationship Id="rId6" Type="http://schemas.openxmlformats.org/officeDocument/2006/relationships/image" Target="../media/image59.svg"/><Relationship Id="rId11" Type="http://schemas.openxmlformats.org/officeDocument/2006/relationships/image" Target="../media/image64.png"/><Relationship Id="rId24" Type="http://schemas.openxmlformats.org/officeDocument/2006/relationships/image" Target="../media/image77.svg"/><Relationship Id="rId5" Type="http://schemas.openxmlformats.org/officeDocument/2006/relationships/image" Target="../media/image58.png"/><Relationship Id="rId15" Type="http://schemas.openxmlformats.org/officeDocument/2006/relationships/image" Target="../media/image68.png"/><Relationship Id="rId23" Type="http://schemas.openxmlformats.org/officeDocument/2006/relationships/image" Target="../media/image76.png"/><Relationship Id="rId10" Type="http://schemas.openxmlformats.org/officeDocument/2006/relationships/image" Target="../media/image63.svg"/><Relationship Id="rId19" Type="http://schemas.openxmlformats.org/officeDocument/2006/relationships/image" Target="../media/image72.png"/><Relationship Id="rId4" Type="http://schemas.openxmlformats.org/officeDocument/2006/relationships/image" Target="../media/image1.emf"/><Relationship Id="rId9" Type="http://schemas.openxmlformats.org/officeDocument/2006/relationships/image" Target="../media/image62.png"/><Relationship Id="rId14" Type="http://schemas.openxmlformats.org/officeDocument/2006/relationships/image" Target="../media/image67.svg"/><Relationship Id="rId22" Type="http://schemas.openxmlformats.org/officeDocument/2006/relationships/image" Target="../media/image75.sv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svg"/><Relationship Id="rId13" Type="http://schemas.openxmlformats.org/officeDocument/2006/relationships/image" Target="../media/image25.png"/><Relationship Id="rId18" Type="http://schemas.openxmlformats.org/officeDocument/2006/relationships/image" Target="../media/image89.svg"/><Relationship Id="rId3" Type="http://schemas.openxmlformats.org/officeDocument/2006/relationships/oleObject" Target="../embeddings/oleObject61.bin"/><Relationship Id="rId21" Type="http://schemas.openxmlformats.org/officeDocument/2006/relationships/image" Target="../media/image92.png"/><Relationship Id="rId7" Type="http://schemas.openxmlformats.org/officeDocument/2006/relationships/image" Target="../media/image80.png"/><Relationship Id="rId12" Type="http://schemas.openxmlformats.org/officeDocument/2006/relationships/image" Target="../media/image85.svg"/><Relationship Id="rId17" Type="http://schemas.openxmlformats.org/officeDocument/2006/relationships/image" Target="../media/image88.png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87.svg"/><Relationship Id="rId20" Type="http://schemas.openxmlformats.org/officeDocument/2006/relationships/image" Target="../media/image91.svg"/><Relationship Id="rId1" Type="http://schemas.openxmlformats.org/officeDocument/2006/relationships/tags" Target="../tags/tag64.xml"/><Relationship Id="rId6" Type="http://schemas.openxmlformats.org/officeDocument/2006/relationships/image" Target="../media/image79.svg"/><Relationship Id="rId11" Type="http://schemas.openxmlformats.org/officeDocument/2006/relationships/image" Target="../media/image84.png"/><Relationship Id="rId24" Type="http://schemas.openxmlformats.org/officeDocument/2006/relationships/image" Target="../media/image95.svg"/><Relationship Id="rId5" Type="http://schemas.openxmlformats.org/officeDocument/2006/relationships/image" Target="../media/image78.png"/><Relationship Id="rId15" Type="http://schemas.openxmlformats.org/officeDocument/2006/relationships/image" Target="../media/image86.png"/><Relationship Id="rId23" Type="http://schemas.openxmlformats.org/officeDocument/2006/relationships/image" Target="../media/image94.png"/><Relationship Id="rId10" Type="http://schemas.openxmlformats.org/officeDocument/2006/relationships/image" Target="../media/image83.svg"/><Relationship Id="rId19" Type="http://schemas.openxmlformats.org/officeDocument/2006/relationships/image" Target="../media/image90.png"/><Relationship Id="rId4" Type="http://schemas.openxmlformats.org/officeDocument/2006/relationships/image" Target="../media/image1.emf"/><Relationship Id="rId9" Type="http://schemas.openxmlformats.org/officeDocument/2006/relationships/image" Target="../media/image82.png"/><Relationship Id="rId14" Type="http://schemas.openxmlformats.org/officeDocument/2006/relationships/image" Target="../media/image26.svg"/><Relationship Id="rId22" Type="http://schemas.openxmlformats.org/officeDocument/2006/relationships/image" Target="../media/image9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0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7.bin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svg"/><Relationship Id="rId13" Type="http://schemas.openxmlformats.org/officeDocument/2006/relationships/image" Target="../media/image104.png"/><Relationship Id="rId18" Type="http://schemas.openxmlformats.org/officeDocument/2006/relationships/image" Target="../media/image109.svg"/><Relationship Id="rId3" Type="http://schemas.openxmlformats.org/officeDocument/2006/relationships/oleObject" Target="../embeddings/oleObject62.bin"/><Relationship Id="rId21" Type="http://schemas.openxmlformats.org/officeDocument/2006/relationships/image" Target="../media/image112.png"/><Relationship Id="rId7" Type="http://schemas.openxmlformats.org/officeDocument/2006/relationships/image" Target="../media/image98.png"/><Relationship Id="rId12" Type="http://schemas.openxmlformats.org/officeDocument/2006/relationships/image" Target="../media/image103.svg"/><Relationship Id="rId17" Type="http://schemas.openxmlformats.org/officeDocument/2006/relationships/image" Target="../media/image108.png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107.svg"/><Relationship Id="rId20" Type="http://schemas.openxmlformats.org/officeDocument/2006/relationships/image" Target="../media/image111.svg"/><Relationship Id="rId1" Type="http://schemas.openxmlformats.org/officeDocument/2006/relationships/tags" Target="../tags/tag65.xml"/><Relationship Id="rId6" Type="http://schemas.openxmlformats.org/officeDocument/2006/relationships/image" Target="../media/image97.svg"/><Relationship Id="rId11" Type="http://schemas.openxmlformats.org/officeDocument/2006/relationships/image" Target="../media/image102.png"/><Relationship Id="rId24" Type="http://schemas.openxmlformats.org/officeDocument/2006/relationships/image" Target="../media/image115.svg"/><Relationship Id="rId5" Type="http://schemas.openxmlformats.org/officeDocument/2006/relationships/image" Target="../media/image96.png"/><Relationship Id="rId15" Type="http://schemas.openxmlformats.org/officeDocument/2006/relationships/image" Target="../media/image106.png"/><Relationship Id="rId23" Type="http://schemas.openxmlformats.org/officeDocument/2006/relationships/image" Target="../media/image114.png"/><Relationship Id="rId10" Type="http://schemas.openxmlformats.org/officeDocument/2006/relationships/image" Target="../media/image101.svg"/><Relationship Id="rId19" Type="http://schemas.openxmlformats.org/officeDocument/2006/relationships/image" Target="../media/image110.png"/><Relationship Id="rId4" Type="http://schemas.openxmlformats.org/officeDocument/2006/relationships/image" Target="../media/image1.emf"/><Relationship Id="rId9" Type="http://schemas.openxmlformats.org/officeDocument/2006/relationships/image" Target="../media/image100.png"/><Relationship Id="rId14" Type="http://schemas.openxmlformats.org/officeDocument/2006/relationships/image" Target="../media/image105.svg"/><Relationship Id="rId22" Type="http://schemas.openxmlformats.org/officeDocument/2006/relationships/image" Target="../media/image113.sv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svg"/><Relationship Id="rId13" Type="http://schemas.openxmlformats.org/officeDocument/2006/relationships/image" Target="../media/image124.png"/><Relationship Id="rId18" Type="http://schemas.openxmlformats.org/officeDocument/2006/relationships/image" Target="../media/image129.svg"/><Relationship Id="rId3" Type="http://schemas.openxmlformats.org/officeDocument/2006/relationships/oleObject" Target="../embeddings/oleObject63.bin"/><Relationship Id="rId21" Type="http://schemas.openxmlformats.org/officeDocument/2006/relationships/image" Target="../media/image132.png"/><Relationship Id="rId7" Type="http://schemas.openxmlformats.org/officeDocument/2006/relationships/image" Target="../media/image118.png"/><Relationship Id="rId12" Type="http://schemas.openxmlformats.org/officeDocument/2006/relationships/image" Target="../media/image123.svg"/><Relationship Id="rId17" Type="http://schemas.openxmlformats.org/officeDocument/2006/relationships/image" Target="../media/image128.png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127.svg"/><Relationship Id="rId20" Type="http://schemas.openxmlformats.org/officeDocument/2006/relationships/image" Target="../media/image131.svg"/><Relationship Id="rId1" Type="http://schemas.openxmlformats.org/officeDocument/2006/relationships/tags" Target="../tags/tag66.xml"/><Relationship Id="rId6" Type="http://schemas.openxmlformats.org/officeDocument/2006/relationships/image" Target="../media/image117.svg"/><Relationship Id="rId11" Type="http://schemas.openxmlformats.org/officeDocument/2006/relationships/image" Target="../media/image122.png"/><Relationship Id="rId24" Type="http://schemas.openxmlformats.org/officeDocument/2006/relationships/image" Target="../media/image135.svg"/><Relationship Id="rId5" Type="http://schemas.openxmlformats.org/officeDocument/2006/relationships/image" Target="../media/image116.png"/><Relationship Id="rId15" Type="http://schemas.openxmlformats.org/officeDocument/2006/relationships/image" Target="../media/image126.png"/><Relationship Id="rId23" Type="http://schemas.openxmlformats.org/officeDocument/2006/relationships/image" Target="../media/image134.png"/><Relationship Id="rId10" Type="http://schemas.openxmlformats.org/officeDocument/2006/relationships/image" Target="../media/image121.svg"/><Relationship Id="rId19" Type="http://schemas.openxmlformats.org/officeDocument/2006/relationships/image" Target="../media/image130.png"/><Relationship Id="rId4" Type="http://schemas.openxmlformats.org/officeDocument/2006/relationships/image" Target="../media/image1.emf"/><Relationship Id="rId9" Type="http://schemas.openxmlformats.org/officeDocument/2006/relationships/image" Target="../media/image120.png"/><Relationship Id="rId14" Type="http://schemas.openxmlformats.org/officeDocument/2006/relationships/image" Target="../media/image125.svg"/><Relationship Id="rId22" Type="http://schemas.openxmlformats.org/officeDocument/2006/relationships/image" Target="../media/image133.sv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svg"/><Relationship Id="rId13" Type="http://schemas.openxmlformats.org/officeDocument/2006/relationships/image" Target="../media/image143.png"/><Relationship Id="rId18" Type="http://schemas.openxmlformats.org/officeDocument/2006/relationships/image" Target="../media/image148.svg"/><Relationship Id="rId3" Type="http://schemas.openxmlformats.org/officeDocument/2006/relationships/oleObject" Target="../embeddings/oleObject64.bin"/><Relationship Id="rId21" Type="http://schemas.openxmlformats.org/officeDocument/2006/relationships/image" Target="../media/image151.png"/><Relationship Id="rId7" Type="http://schemas.openxmlformats.org/officeDocument/2006/relationships/image" Target="../media/image137.png"/><Relationship Id="rId12" Type="http://schemas.openxmlformats.org/officeDocument/2006/relationships/image" Target="../media/image142.svg"/><Relationship Id="rId17" Type="http://schemas.openxmlformats.org/officeDocument/2006/relationships/image" Target="../media/image147.png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146.svg"/><Relationship Id="rId20" Type="http://schemas.openxmlformats.org/officeDocument/2006/relationships/image" Target="../media/image150.svg"/><Relationship Id="rId1" Type="http://schemas.openxmlformats.org/officeDocument/2006/relationships/tags" Target="../tags/tag67.xml"/><Relationship Id="rId6" Type="http://schemas.openxmlformats.org/officeDocument/2006/relationships/image" Target="../media/image136.svg"/><Relationship Id="rId11" Type="http://schemas.openxmlformats.org/officeDocument/2006/relationships/image" Target="../media/image141.png"/><Relationship Id="rId24" Type="http://schemas.openxmlformats.org/officeDocument/2006/relationships/image" Target="../media/image154.svg"/><Relationship Id="rId5" Type="http://schemas.openxmlformats.org/officeDocument/2006/relationships/image" Target="../media/image62.png"/><Relationship Id="rId15" Type="http://schemas.openxmlformats.org/officeDocument/2006/relationships/image" Target="../media/image145.png"/><Relationship Id="rId23" Type="http://schemas.openxmlformats.org/officeDocument/2006/relationships/image" Target="../media/image153.png"/><Relationship Id="rId10" Type="http://schemas.openxmlformats.org/officeDocument/2006/relationships/image" Target="../media/image140.svg"/><Relationship Id="rId19" Type="http://schemas.openxmlformats.org/officeDocument/2006/relationships/image" Target="../media/image149.png"/><Relationship Id="rId4" Type="http://schemas.openxmlformats.org/officeDocument/2006/relationships/image" Target="../media/image1.emf"/><Relationship Id="rId9" Type="http://schemas.openxmlformats.org/officeDocument/2006/relationships/image" Target="../media/image139.png"/><Relationship Id="rId14" Type="http://schemas.openxmlformats.org/officeDocument/2006/relationships/image" Target="../media/image144.svg"/><Relationship Id="rId22" Type="http://schemas.openxmlformats.org/officeDocument/2006/relationships/image" Target="../media/image152.sv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svg"/><Relationship Id="rId13" Type="http://schemas.openxmlformats.org/officeDocument/2006/relationships/image" Target="../media/image163.png"/><Relationship Id="rId18" Type="http://schemas.openxmlformats.org/officeDocument/2006/relationships/image" Target="../media/image168.svg"/><Relationship Id="rId3" Type="http://schemas.openxmlformats.org/officeDocument/2006/relationships/oleObject" Target="../embeddings/oleObject65.bin"/><Relationship Id="rId21" Type="http://schemas.openxmlformats.org/officeDocument/2006/relationships/image" Target="../media/image171.png"/><Relationship Id="rId7" Type="http://schemas.openxmlformats.org/officeDocument/2006/relationships/image" Target="../media/image157.png"/><Relationship Id="rId12" Type="http://schemas.openxmlformats.org/officeDocument/2006/relationships/image" Target="../media/image162.svg"/><Relationship Id="rId17" Type="http://schemas.openxmlformats.org/officeDocument/2006/relationships/image" Target="../media/image167.png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166.svg"/><Relationship Id="rId20" Type="http://schemas.openxmlformats.org/officeDocument/2006/relationships/image" Target="../media/image170.svg"/><Relationship Id="rId1" Type="http://schemas.openxmlformats.org/officeDocument/2006/relationships/tags" Target="../tags/tag68.xml"/><Relationship Id="rId6" Type="http://schemas.openxmlformats.org/officeDocument/2006/relationships/image" Target="../media/image156.svg"/><Relationship Id="rId11" Type="http://schemas.openxmlformats.org/officeDocument/2006/relationships/image" Target="../media/image161.png"/><Relationship Id="rId24" Type="http://schemas.openxmlformats.org/officeDocument/2006/relationships/image" Target="../media/image174.svg"/><Relationship Id="rId5" Type="http://schemas.openxmlformats.org/officeDocument/2006/relationships/image" Target="../media/image155.png"/><Relationship Id="rId15" Type="http://schemas.openxmlformats.org/officeDocument/2006/relationships/image" Target="../media/image165.png"/><Relationship Id="rId23" Type="http://schemas.openxmlformats.org/officeDocument/2006/relationships/image" Target="../media/image173.png"/><Relationship Id="rId10" Type="http://schemas.openxmlformats.org/officeDocument/2006/relationships/image" Target="../media/image160.svg"/><Relationship Id="rId19" Type="http://schemas.openxmlformats.org/officeDocument/2006/relationships/image" Target="../media/image169.png"/><Relationship Id="rId4" Type="http://schemas.openxmlformats.org/officeDocument/2006/relationships/image" Target="../media/image1.emf"/><Relationship Id="rId9" Type="http://schemas.openxmlformats.org/officeDocument/2006/relationships/image" Target="../media/image159.png"/><Relationship Id="rId14" Type="http://schemas.openxmlformats.org/officeDocument/2006/relationships/image" Target="../media/image164.svg"/><Relationship Id="rId22" Type="http://schemas.openxmlformats.org/officeDocument/2006/relationships/image" Target="../media/image17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1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2.xml"/><Relationship Id="rId4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3.xml"/><Relationship Id="rId4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4.x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ct 11" hidden="1">
            <a:extLst>
              <a:ext uri="{FF2B5EF4-FFF2-40B4-BE49-F238E27FC236}">
                <a16:creationId xmlns:a16="http://schemas.microsoft.com/office/drawing/2014/main" id="{42543059-CE61-629A-3224-9BC191660EF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096308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425" imgH="424" progId="TCLayout.ActiveDocument.1">
                  <p:embed/>
                </p:oleObj>
              </mc:Choice>
              <mc:Fallback>
                <p:oleObj name="think-cell Folie" r:id="rId3" imgW="425" imgH="424" progId="TCLayout.ActiveDocument.1">
                  <p:embed/>
                  <p:pic>
                    <p:nvPicPr>
                      <p:cNvPr id="12" name="Object 11" hidden="1">
                        <a:extLst>
                          <a:ext uri="{FF2B5EF4-FFF2-40B4-BE49-F238E27FC236}">
                            <a16:creationId xmlns:a16="http://schemas.microsoft.com/office/drawing/2014/main" id="{42543059-CE61-629A-3224-9BC191660E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>
            <a:extLst>
              <a:ext uri="{FF2B5EF4-FFF2-40B4-BE49-F238E27FC236}">
                <a16:creationId xmlns:a16="http://schemas.microsoft.com/office/drawing/2014/main" id="{2F5E7315-CA69-43F6-BF8A-52831EE02AAE}"/>
              </a:ext>
            </a:extLst>
          </p:cNvPr>
          <p:cNvSpPr/>
          <p:nvPr/>
        </p:nvSpPr>
        <p:spPr>
          <a:xfrm>
            <a:off x="839788" y="4242613"/>
            <a:ext cx="5176964" cy="1923238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313639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Confidentiality level</a:t>
            </a:r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460B73FD-D9FE-4ECA-E4DC-12E796AF7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5340"/>
            <a:ext cx="10515600" cy="856800"/>
          </a:xfrm>
        </p:spPr>
        <p:txBody>
          <a:bodyPr vert="horz"/>
          <a:lstStyle/>
          <a:p>
            <a:r>
              <a:rPr lang="en-GB" dirty="0"/>
              <a:t>Changing the </a:t>
            </a:r>
            <a:r>
              <a:rPr lang="de-DE" dirty="0" err="1"/>
              <a:t>Confidentiality</a:t>
            </a:r>
            <a:r>
              <a:rPr lang="de-DE" dirty="0"/>
              <a:t> Level</a:t>
            </a:r>
            <a:r>
              <a:rPr lang="en-GB" dirty="0"/>
              <a:t> </a:t>
            </a: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F189F008-A5B0-BA33-F591-9D6FE06513F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D24BBC8C-0E07-590D-0D83-E9B409B406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1994481"/>
            <a:ext cx="2444496" cy="1243583"/>
          </a:xfrm>
          <a:custGeom>
            <a:avLst/>
            <a:gdLst>
              <a:gd name="connsiteX0" fmla="*/ 0 w 3002540"/>
              <a:gd name="connsiteY0" fmla="*/ 0 h 1243583"/>
              <a:gd name="connsiteX1" fmla="*/ 3002540 w 3002540"/>
              <a:gd name="connsiteY1" fmla="*/ 0 h 1243583"/>
              <a:gd name="connsiteX2" fmla="*/ 3002540 w 3002540"/>
              <a:gd name="connsiteY2" fmla="*/ 1243583 h 1243583"/>
              <a:gd name="connsiteX3" fmla="*/ 0 w 3002540"/>
              <a:gd name="connsiteY3" fmla="*/ 1243583 h 1243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2540" h="1243583">
                <a:moveTo>
                  <a:pt x="0" y="0"/>
                </a:moveTo>
                <a:lnTo>
                  <a:pt x="3002540" y="0"/>
                </a:lnTo>
                <a:lnTo>
                  <a:pt x="3002540" y="1243583"/>
                </a:lnTo>
                <a:lnTo>
                  <a:pt x="0" y="1243583"/>
                </a:lnTo>
                <a:close/>
              </a:path>
            </a:pathLst>
          </a:custGeom>
        </p:spPr>
      </p:pic>
      <p:sp>
        <p:nvSpPr>
          <p:cNvPr id="34" name="Oval 33">
            <a:extLst>
              <a:ext uri="{FF2B5EF4-FFF2-40B4-BE49-F238E27FC236}">
                <a16:creationId xmlns:a16="http://schemas.microsoft.com/office/drawing/2014/main" id="{0F8C96AE-FE9A-DE2C-609F-9A694D047E7A}"/>
              </a:ext>
            </a:extLst>
          </p:cNvPr>
          <p:cNvSpPr/>
          <p:nvPr/>
        </p:nvSpPr>
        <p:spPr>
          <a:xfrm>
            <a:off x="1784743" y="1911709"/>
            <a:ext cx="427846" cy="42784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630155A-2961-13FE-890A-DB0FB1F3C710}"/>
              </a:ext>
            </a:extLst>
          </p:cNvPr>
          <p:cNvSpPr txBox="1"/>
          <p:nvPr/>
        </p:nvSpPr>
        <p:spPr>
          <a:xfrm>
            <a:off x="838200" y="3370191"/>
            <a:ext cx="1006686" cy="615553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/>
          <a:p>
            <a:r>
              <a:rPr lang="en-GB" sz="2000" dirty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Click on</a:t>
            </a:r>
            <a:br>
              <a:rPr lang="en-GB" sz="2000" dirty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 sz="2000" b="1" dirty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Insert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DAC66C33-7F8F-37FE-22A7-CB852AA84E7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6270" y="1994481"/>
            <a:ext cx="2310482" cy="1245678"/>
          </a:xfrm>
          <a:custGeom>
            <a:avLst/>
            <a:gdLst>
              <a:gd name="connsiteX0" fmla="*/ 0 w 2255715"/>
              <a:gd name="connsiteY0" fmla="*/ 0 h 1216151"/>
              <a:gd name="connsiteX1" fmla="*/ 2255715 w 2255715"/>
              <a:gd name="connsiteY1" fmla="*/ 0 h 1216151"/>
              <a:gd name="connsiteX2" fmla="*/ 2255715 w 2255715"/>
              <a:gd name="connsiteY2" fmla="*/ 1216151 h 1216151"/>
              <a:gd name="connsiteX3" fmla="*/ 0 w 2255715"/>
              <a:gd name="connsiteY3" fmla="*/ 1216151 h 1216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5715" h="1216151">
                <a:moveTo>
                  <a:pt x="0" y="0"/>
                </a:moveTo>
                <a:lnTo>
                  <a:pt x="2255715" y="0"/>
                </a:lnTo>
                <a:lnTo>
                  <a:pt x="2255715" y="1216151"/>
                </a:lnTo>
                <a:lnTo>
                  <a:pt x="0" y="1216151"/>
                </a:lnTo>
                <a:close/>
              </a:path>
            </a:pathLst>
          </a:cu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17103E43-6399-5338-904E-50AFB743644E}"/>
              </a:ext>
            </a:extLst>
          </p:cNvPr>
          <p:cNvSpPr txBox="1"/>
          <p:nvPr/>
        </p:nvSpPr>
        <p:spPr>
          <a:xfrm>
            <a:off x="3706270" y="3370191"/>
            <a:ext cx="2117567" cy="615553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/>
          <a:p>
            <a:r>
              <a:rPr lang="en-GB" sz="2000" dirty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Click on</a:t>
            </a:r>
            <a:br>
              <a:rPr lang="en-GB" sz="2000" dirty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 sz="2000" b="1" dirty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Header &amp; Footer</a:t>
            </a:r>
          </a:p>
        </p:txBody>
      </p:sp>
      <p:sp>
        <p:nvSpPr>
          <p:cNvPr id="43" name="Isosceles Triangle 42">
            <a:extLst>
              <a:ext uri="{FF2B5EF4-FFF2-40B4-BE49-F238E27FC236}">
                <a16:creationId xmlns:a16="http://schemas.microsoft.com/office/drawing/2014/main" id="{73511373-741E-8AE6-9346-C52AC8C9515D}"/>
              </a:ext>
            </a:extLst>
          </p:cNvPr>
          <p:cNvSpPr/>
          <p:nvPr/>
        </p:nvSpPr>
        <p:spPr>
          <a:xfrm rot="5400000">
            <a:off x="3211745" y="2530601"/>
            <a:ext cx="565476" cy="171343"/>
          </a:xfrm>
          <a:custGeom>
            <a:avLst/>
            <a:gdLst>
              <a:gd name="connsiteX0" fmla="*/ 0 w 565476"/>
              <a:gd name="connsiteY0" fmla="*/ 171343 h 171343"/>
              <a:gd name="connsiteX1" fmla="*/ 282738 w 565476"/>
              <a:gd name="connsiteY1" fmla="*/ 0 h 171343"/>
              <a:gd name="connsiteX2" fmla="*/ 565476 w 565476"/>
              <a:gd name="connsiteY2" fmla="*/ 171343 h 171343"/>
              <a:gd name="connsiteX3" fmla="*/ 0 w 565476"/>
              <a:gd name="connsiteY3" fmla="*/ 171343 h 171343"/>
              <a:gd name="connsiteX0" fmla="*/ 0 w 565476"/>
              <a:gd name="connsiteY0" fmla="*/ 171343 h 174010"/>
              <a:gd name="connsiteX1" fmla="*/ 282738 w 565476"/>
              <a:gd name="connsiteY1" fmla="*/ 0 h 174010"/>
              <a:gd name="connsiteX2" fmla="*/ 565476 w 565476"/>
              <a:gd name="connsiteY2" fmla="*/ 171343 h 174010"/>
              <a:gd name="connsiteX3" fmla="*/ 263379 w 565476"/>
              <a:gd name="connsiteY3" fmla="*/ 174010 h 174010"/>
              <a:gd name="connsiteX4" fmla="*/ 0 w 565476"/>
              <a:gd name="connsiteY4" fmla="*/ 171343 h 174010"/>
              <a:gd name="connsiteX0" fmla="*/ 263379 w 565476"/>
              <a:gd name="connsiteY0" fmla="*/ 174010 h 265450"/>
              <a:gd name="connsiteX1" fmla="*/ 0 w 565476"/>
              <a:gd name="connsiteY1" fmla="*/ 171343 h 265450"/>
              <a:gd name="connsiteX2" fmla="*/ 282738 w 565476"/>
              <a:gd name="connsiteY2" fmla="*/ 0 h 265450"/>
              <a:gd name="connsiteX3" fmla="*/ 565476 w 565476"/>
              <a:gd name="connsiteY3" fmla="*/ 171343 h 265450"/>
              <a:gd name="connsiteX4" fmla="*/ 354819 w 565476"/>
              <a:gd name="connsiteY4" fmla="*/ 265450 h 265450"/>
              <a:gd name="connsiteX0" fmla="*/ 263379 w 565476"/>
              <a:gd name="connsiteY0" fmla="*/ 174010 h 174010"/>
              <a:gd name="connsiteX1" fmla="*/ 0 w 565476"/>
              <a:gd name="connsiteY1" fmla="*/ 171343 h 174010"/>
              <a:gd name="connsiteX2" fmla="*/ 282738 w 565476"/>
              <a:gd name="connsiteY2" fmla="*/ 0 h 174010"/>
              <a:gd name="connsiteX3" fmla="*/ 565476 w 565476"/>
              <a:gd name="connsiteY3" fmla="*/ 171343 h 174010"/>
              <a:gd name="connsiteX0" fmla="*/ 0 w 565476"/>
              <a:gd name="connsiteY0" fmla="*/ 171343 h 171343"/>
              <a:gd name="connsiteX1" fmla="*/ 282738 w 565476"/>
              <a:gd name="connsiteY1" fmla="*/ 0 h 171343"/>
              <a:gd name="connsiteX2" fmla="*/ 565476 w 565476"/>
              <a:gd name="connsiteY2" fmla="*/ 171343 h 171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5476" h="171343">
                <a:moveTo>
                  <a:pt x="0" y="171343"/>
                </a:moveTo>
                <a:lnTo>
                  <a:pt x="282738" y="0"/>
                </a:lnTo>
                <a:lnTo>
                  <a:pt x="565476" y="171343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EA0CE613-A65A-0FE0-2FDB-EEDF5888BE61}"/>
              </a:ext>
            </a:extLst>
          </p:cNvPr>
          <p:cNvSpPr/>
          <p:nvPr/>
        </p:nvSpPr>
        <p:spPr>
          <a:xfrm>
            <a:off x="3971284" y="2207842"/>
            <a:ext cx="653070" cy="6530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2A060B46-B45A-6B7B-0482-B7CC521070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40326" y="1994480"/>
            <a:ext cx="4913474" cy="3153073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3FE5E485-101F-C49E-3084-6A3C37D2064C}"/>
              </a:ext>
            </a:extLst>
          </p:cNvPr>
          <p:cNvSpPr txBox="1"/>
          <p:nvPr/>
        </p:nvSpPr>
        <p:spPr>
          <a:xfrm>
            <a:off x="6440326" y="5279680"/>
            <a:ext cx="3478516" cy="615553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/>
          <a:p>
            <a:r>
              <a:rPr lang="en-GB" sz="2000" dirty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Tick </a:t>
            </a:r>
            <a:r>
              <a:rPr lang="en-GB" sz="2000" b="1" dirty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footer</a:t>
            </a:r>
            <a:r>
              <a:rPr lang="en-GB" sz="2000" dirty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change the text</a:t>
            </a:r>
            <a:br>
              <a:rPr lang="en-GB" sz="2000" dirty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 sz="2000" dirty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and </a:t>
            </a:r>
            <a:r>
              <a:rPr lang="en-GB" sz="2000" b="1" dirty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Apply to All</a:t>
            </a:r>
          </a:p>
        </p:txBody>
      </p:sp>
      <p:sp>
        <p:nvSpPr>
          <p:cNvPr id="2" name="Isosceles Triangle 42">
            <a:extLst>
              <a:ext uri="{FF2B5EF4-FFF2-40B4-BE49-F238E27FC236}">
                <a16:creationId xmlns:a16="http://schemas.microsoft.com/office/drawing/2014/main" id="{5863BF3C-C67F-2A7B-C443-82D8545217A4}"/>
              </a:ext>
            </a:extLst>
          </p:cNvPr>
          <p:cNvSpPr/>
          <p:nvPr/>
        </p:nvSpPr>
        <p:spPr>
          <a:xfrm rot="5400000">
            <a:off x="5945801" y="2530602"/>
            <a:ext cx="565476" cy="171343"/>
          </a:xfrm>
          <a:custGeom>
            <a:avLst/>
            <a:gdLst>
              <a:gd name="connsiteX0" fmla="*/ 0 w 565476"/>
              <a:gd name="connsiteY0" fmla="*/ 171343 h 171343"/>
              <a:gd name="connsiteX1" fmla="*/ 282738 w 565476"/>
              <a:gd name="connsiteY1" fmla="*/ 0 h 171343"/>
              <a:gd name="connsiteX2" fmla="*/ 565476 w 565476"/>
              <a:gd name="connsiteY2" fmla="*/ 171343 h 171343"/>
              <a:gd name="connsiteX3" fmla="*/ 0 w 565476"/>
              <a:gd name="connsiteY3" fmla="*/ 171343 h 171343"/>
              <a:gd name="connsiteX0" fmla="*/ 0 w 565476"/>
              <a:gd name="connsiteY0" fmla="*/ 171343 h 174010"/>
              <a:gd name="connsiteX1" fmla="*/ 282738 w 565476"/>
              <a:gd name="connsiteY1" fmla="*/ 0 h 174010"/>
              <a:gd name="connsiteX2" fmla="*/ 565476 w 565476"/>
              <a:gd name="connsiteY2" fmla="*/ 171343 h 174010"/>
              <a:gd name="connsiteX3" fmla="*/ 263379 w 565476"/>
              <a:gd name="connsiteY3" fmla="*/ 174010 h 174010"/>
              <a:gd name="connsiteX4" fmla="*/ 0 w 565476"/>
              <a:gd name="connsiteY4" fmla="*/ 171343 h 174010"/>
              <a:gd name="connsiteX0" fmla="*/ 263379 w 565476"/>
              <a:gd name="connsiteY0" fmla="*/ 174010 h 265450"/>
              <a:gd name="connsiteX1" fmla="*/ 0 w 565476"/>
              <a:gd name="connsiteY1" fmla="*/ 171343 h 265450"/>
              <a:gd name="connsiteX2" fmla="*/ 282738 w 565476"/>
              <a:gd name="connsiteY2" fmla="*/ 0 h 265450"/>
              <a:gd name="connsiteX3" fmla="*/ 565476 w 565476"/>
              <a:gd name="connsiteY3" fmla="*/ 171343 h 265450"/>
              <a:gd name="connsiteX4" fmla="*/ 354819 w 565476"/>
              <a:gd name="connsiteY4" fmla="*/ 265450 h 265450"/>
              <a:gd name="connsiteX0" fmla="*/ 263379 w 565476"/>
              <a:gd name="connsiteY0" fmla="*/ 174010 h 174010"/>
              <a:gd name="connsiteX1" fmla="*/ 0 w 565476"/>
              <a:gd name="connsiteY1" fmla="*/ 171343 h 174010"/>
              <a:gd name="connsiteX2" fmla="*/ 282738 w 565476"/>
              <a:gd name="connsiteY2" fmla="*/ 0 h 174010"/>
              <a:gd name="connsiteX3" fmla="*/ 565476 w 565476"/>
              <a:gd name="connsiteY3" fmla="*/ 171343 h 174010"/>
              <a:gd name="connsiteX0" fmla="*/ 0 w 565476"/>
              <a:gd name="connsiteY0" fmla="*/ 171343 h 171343"/>
              <a:gd name="connsiteX1" fmla="*/ 282738 w 565476"/>
              <a:gd name="connsiteY1" fmla="*/ 0 h 171343"/>
              <a:gd name="connsiteX2" fmla="*/ 565476 w 565476"/>
              <a:gd name="connsiteY2" fmla="*/ 171343 h 171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5476" h="171343">
                <a:moveTo>
                  <a:pt x="0" y="171343"/>
                </a:moveTo>
                <a:lnTo>
                  <a:pt x="282738" y="0"/>
                </a:lnTo>
                <a:lnTo>
                  <a:pt x="565476" y="171343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5DE581-2860-9A80-B7CF-A5D1295454B3}"/>
              </a:ext>
            </a:extLst>
          </p:cNvPr>
          <p:cNvCxnSpPr>
            <a:cxnSpLocks/>
          </p:cNvCxnSpPr>
          <p:nvPr/>
        </p:nvCxnSpPr>
        <p:spPr>
          <a:xfrm>
            <a:off x="838200" y="4242613"/>
            <a:ext cx="5178552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F07043ED-981D-8AB2-A6AA-94018EBDA137}"/>
              </a:ext>
            </a:extLst>
          </p:cNvPr>
          <p:cNvSpPr/>
          <p:nvPr/>
        </p:nvSpPr>
        <p:spPr>
          <a:xfrm>
            <a:off x="952500" y="5023531"/>
            <a:ext cx="250742" cy="25074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32EAD42-5CFC-5228-201C-DB445F8BEA75}"/>
              </a:ext>
            </a:extLst>
          </p:cNvPr>
          <p:cNvSpPr/>
          <p:nvPr/>
        </p:nvSpPr>
        <p:spPr>
          <a:xfrm>
            <a:off x="1276349" y="5023531"/>
            <a:ext cx="250742" cy="25074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4DE95D4-BC1D-B1B4-B01B-ED966AB83EF6}"/>
              </a:ext>
            </a:extLst>
          </p:cNvPr>
          <p:cNvSpPr/>
          <p:nvPr/>
        </p:nvSpPr>
        <p:spPr>
          <a:xfrm>
            <a:off x="1600199" y="5023531"/>
            <a:ext cx="250742" cy="25074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3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90163C3-66CC-B864-BC48-6E1D529BDE3E}"/>
              </a:ext>
            </a:extLst>
          </p:cNvPr>
          <p:cNvSpPr/>
          <p:nvPr/>
        </p:nvSpPr>
        <p:spPr>
          <a:xfrm>
            <a:off x="1924047" y="5023531"/>
            <a:ext cx="250742" cy="25074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63B0BB-3AA1-4E3A-7EBB-59688DFE2830}"/>
              </a:ext>
            </a:extLst>
          </p:cNvPr>
          <p:cNvSpPr txBox="1"/>
          <p:nvPr/>
        </p:nvSpPr>
        <p:spPr>
          <a:xfrm>
            <a:off x="952500" y="4725220"/>
            <a:ext cx="596317" cy="215444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/>
          <a:p>
            <a:r>
              <a:rPr lang="en-GB" sz="1400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PUBLIC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3AFEE369-FCDC-4C5D-9BE9-81DAEAD0A661}"/>
              </a:ext>
            </a:extLst>
          </p:cNvPr>
          <p:cNvSpPr/>
          <p:nvPr/>
        </p:nvSpPr>
        <p:spPr>
          <a:xfrm>
            <a:off x="952500" y="5756956"/>
            <a:ext cx="250742" cy="25074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D9101CE7-E9FD-BCF4-035A-082381722A1E}"/>
              </a:ext>
            </a:extLst>
          </p:cNvPr>
          <p:cNvSpPr/>
          <p:nvPr/>
        </p:nvSpPr>
        <p:spPr>
          <a:xfrm>
            <a:off x="1276349" y="5756956"/>
            <a:ext cx="250742" cy="25074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74C61AF4-379E-C547-71BD-0115DCA7367A}"/>
              </a:ext>
            </a:extLst>
          </p:cNvPr>
          <p:cNvSpPr/>
          <p:nvPr/>
        </p:nvSpPr>
        <p:spPr>
          <a:xfrm>
            <a:off x="1600199" y="5756956"/>
            <a:ext cx="250742" cy="25074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3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5E5AB77F-798C-BFAC-1944-983282DE53A4}"/>
              </a:ext>
            </a:extLst>
          </p:cNvPr>
          <p:cNvSpPr/>
          <p:nvPr/>
        </p:nvSpPr>
        <p:spPr>
          <a:xfrm>
            <a:off x="1924047" y="5756956"/>
            <a:ext cx="250742" cy="25074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4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06A4BF0-61B6-DD16-9788-9115F0FE5BAE}"/>
              </a:ext>
            </a:extLst>
          </p:cNvPr>
          <p:cNvSpPr txBox="1"/>
          <p:nvPr/>
        </p:nvSpPr>
        <p:spPr>
          <a:xfrm>
            <a:off x="952500" y="5458645"/>
            <a:ext cx="793487" cy="215444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/>
          <a:p>
            <a:r>
              <a:rPr lang="en-GB" sz="1400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INTERNAL</a:t>
            </a: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E101A9B7-BD02-3BC5-CE7B-8307E9732FE3}"/>
              </a:ext>
            </a:extLst>
          </p:cNvPr>
          <p:cNvSpPr/>
          <p:nvPr/>
        </p:nvSpPr>
        <p:spPr>
          <a:xfrm>
            <a:off x="3608451" y="5023531"/>
            <a:ext cx="250742" cy="25074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</a:t>
            </a: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6CA43853-52DE-3A32-9101-03E8D6D63E8F}"/>
              </a:ext>
            </a:extLst>
          </p:cNvPr>
          <p:cNvSpPr/>
          <p:nvPr/>
        </p:nvSpPr>
        <p:spPr>
          <a:xfrm>
            <a:off x="3932300" y="5023531"/>
            <a:ext cx="250742" cy="25074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5E02EF55-E02D-37F3-75A3-A81F65C839E1}"/>
              </a:ext>
            </a:extLst>
          </p:cNvPr>
          <p:cNvSpPr/>
          <p:nvPr/>
        </p:nvSpPr>
        <p:spPr>
          <a:xfrm>
            <a:off x="4256150" y="5023531"/>
            <a:ext cx="250742" cy="25074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3</a:t>
            </a:r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ACBC03FD-E363-11C1-8747-CA6EFB1DD2D8}"/>
              </a:ext>
            </a:extLst>
          </p:cNvPr>
          <p:cNvSpPr/>
          <p:nvPr/>
        </p:nvSpPr>
        <p:spPr>
          <a:xfrm>
            <a:off x="4579998" y="5023531"/>
            <a:ext cx="250742" cy="25074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4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8957F86-5D52-7527-84D5-8A2FB373F143}"/>
              </a:ext>
            </a:extLst>
          </p:cNvPr>
          <p:cNvSpPr txBox="1"/>
          <p:nvPr/>
        </p:nvSpPr>
        <p:spPr>
          <a:xfrm>
            <a:off x="3608451" y="4725220"/>
            <a:ext cx="1224694" cy="215444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/>
          <a:p>
            <a:r>
              <a:rPr lang="en-GB" sz="1400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CONFIDENTIAL</a:t>
            </a:r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43FF81B8-AA47-A3A4-C882-4BBF2C4BAFFB}"/>
              </a:ext>
            </a:extLst>
          </p:cNvPr>
          <p:cNvSpPr/>
          <p:nvPr/>
        </p:nvSpPr>
        <p:spPr>
          <a:xfrm>
            <a:off x="3608451" y="5756956"/>
            <a:ext cx="250742" cy="25074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</a:t>
            </a:r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D8C374B6-CE8D-D9B7-2596-81463C255910}"/>
              </a:ext>
            </a:extLst>
          </p:cNvPr>
          <p:cNvSpPr/>
          <p:nvPr/>
        </p:nvSpPr>
        <p:spPr>
          <a:xfrm>
            <a:off x="3932300" y="5756956"/>
            <a:ext cx="250742" cy="25074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245E581A-0F3A-9004-1BCB-05869CFC047A}"/>
              </a:ext>
            </a:extLst>
          </p:cNvPr>
          <p:cNvSpPr/>
          <p:nvPr/>
        </p:nvSpPr>
        <p:spPr>
          <a:xfrm>
            <a:off x="4256150" y="5756956"/>
            <a:ext cx="250742" cy="25074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3</a:t>
            </a: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22FDC5C9-7E33-C6F0-AE7A-BAE46E2CECEE}"/>
              </a:ext>
            </a:extLst>
          </p:cNvPr>
          <p:cNvSpPr/>
          <p:nvPr/>
        </p:nvSpPr>
        <p:spPr>
          <a:xfrm>
            <a:off x="4579998" y="5756956"/>
            <a:ext cx="250742" cy="25074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4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0F09CF5D-5A95-1A21-BF01-79AC47D921EA}"/>
              </a:ext>
            </a:extLst>
          </p:cNvPr>
          <p:cNvSpPr txBox="1"/>
          <p:nvPr/>
        </p:nvSpPr>
        <p:spPr>
          <a:xfrm>
            <a:off x="3608451" y="5458645"/>
            <a:ext cx="2047035" cy="215444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/>
          <a:p>
            <a:r>
              <a:rPr lang="en-GB" sz="1400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STRICTLY CONFIDENTIAL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D58A5338-4307-1A12-AE07-229819A3BA9B}"/>
              </a:ext>
            </a:extLst>
          </p:cNvPr>
          <p:cNvCxnSpPr>
            <a:cxnSpLocks/>
          </p:cNvCxnSpPr>
          <p:nvPr/>
        </p:nvCxnSpPr>
        <p:spPr>
          <a:xfrm>
            <a:off x="3428270" y="4725220"/>
            <a:ext cx="0" cy="1282478"/>
          </a:xfrm>
          <a:prstGeom prst="line">
            <a:avLst/>
          </a:prstGeom>
          <a:ln w="63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A9A9380C-907F-8E3F-E027-DB3E07554881}"/>
              </a:ext>
            </a:extLst>
          </p:cNvPr>
          <p:cNvCxnSpPr>
            <a:cxnSpLocks/>
          </p:cNvCxnSpPr>
          <p:nvPr/>
        </p:nvCxnSpPr>
        <p:spPr>
          <a:xfrm>
            <a:off x="952501" y="5362575"/>
            <a:ext cx="2296800" cy="0"/>
          </a:xfrm>
          <a:prstGeom prst="line">
            <a:avLst/>
          </a:prstGeom>
          <a:ln w="63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4064C4EA-323A-6AB6-246B-B82612106B30}"/>
              </a:ext>
            </a:extLst>
          </p:cNvPr>
          <p:cNvCxnSpPr>
            <a:cxnSpLocks/>
          </p:cNvCxnSpPr>
          <p:nvPr/>
        </p:nvCxnSpPr>
        <p:spPr>
          <a:xfrm>
            <a:off x="3608451" y="5362575"/>
            <a:ext cx="2295590" cy="0"/>
          </a:xfrm>
          <a:prstGeom prst="line">
            <a:avLst/>
          </a:prstGeom>
          <a:ln w="63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081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71C67E-65E2-2EE4-7994-99A7E559A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4408" y="2349029"/>
            <a:ext cx="7379394" cy="3006740"/>
          </a:xfrm>
        </p:spPr>
        <p:txBody>
          <a:bodyPr/>
          <a:lstStyle/>
          <a:p>
            <a:r>
              <a:rPr lang="de-DE" dirty="0"/>
              <a:t>Chapter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EDFFA97-29ED-F003-8E97-5C677D1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3105" y="1920911"/>
            <a:ext cx="1576387" cy="2263775"/>
          </a:xfrm>
        </p:spPr>
        <p:txBody>
          <a:bodyPr/>
          <a:lstStyle/>
          <a:p>
            <a:r>
              <a:rPr lang="de-DE" dirty="0"/>
              <a:t>1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DF29098-A5DD-D653-0131-BA54A6FD5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3D159785-9E26-3D64-6E9E-020DC322370F}"/>
              </a:ext>
            </a:extLst>
          </p:cNvPr>
          <p:cNvSpPr txBox="1"/>
          <p:nvPr/>
        </p:nvSpPr>
        <p:spPr>
          <a:xfrm>
            <a:off x="2801815" y="480646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t">
            <a:normAutofit fontScale="25000" lnSpcReduction="20000"/>
          </a:bodyPr>
          <a:lstStyle/>
          <a:p>
            <a:pPr algn="l"/>
            <a:endParaRPr lang="de-DE" sz="2000" dirty="0" err="1"/>
          </a:p>
        </p:txBody>
      </p:sp>
    </p:spTree>
    <p:extLst>
      <p:ext uri="{BB962C8B-B14F-4D97-AF65-F5344CB8AC3E}">
        <p14:creationId xmlns:p14="http://schemas.microsoft.com/office/powerpoint/2010/main" val="21484254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BA8BBD-1504-729E-004D-B192FCD2C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4408" y="2349029"/>
            <a:ext cx="7379394" cy="3006740"/>
          </a:xfrm>
        </p:spPr>
        <p:txBody>
          <a:bodyPr/>
          <a:lstStyle/>
          <a:p>
            <a:r>
              <a:rPr lang="de-DE" dirty="0"/>
              <a:t>Chapter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81ADADED-F025-618B-6CB8-0F0BE5809D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4E359B0-C62A-6899-D6C8-E9102D627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71827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FC58AE6F-482E-C3FD-9D45-A2C3FAA79D2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E0A773D-B891-E70D-84D2-DBA5B96340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C4719CA-F55B-8253-E4F0-652B5D87225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252169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E4FE93-20D7-4698-F32F-2B8921BEC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 dirty="0"/>
              <a:t>CONFIDENTIALITY LEVEL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00E290CB-AEEB-5BA3-032D-ACA686DF20D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50044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D4E38B-8B57-920D-1F58-11C431A20C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8151" y="1204664"/>
            <a:ext cx="4958796" cy="735983"/>
          </a:xfrm>
        </p:spPr>
        <p:txBody>
          <a:bodyPr/>
          <a:lstStyle/>
          <a:p>
            <a:r>
              <a:rPr lang="de-DE" dirty="0"/>
              <a:t>Title max.</a:t>
            </a:r>
            <a:br>
              <a:rPr lang="de-DE" dirty="0"/>
            </a:br>
            <a:r>
              <a:rPr lang="de-DE" dirty="0"/>
              <a:t>3 </a:t>
            </a:r>
            <a:r>
              <a:rPr lang="de-DE" dirty="0" err="1"/>
              <a:t>lines</a:t>
            </a:r>
            <a:endParaRPr lang="de-D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52F00E-348B-7B82-BB5C-F2441881DE1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864532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A579060B-ACD2-CF07-3F09-041A7EC9103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0860764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A579060B-ACD2-CF07-3F09-041A7EC910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Inhaltsplatzhalter 13">
            <a:extLst>
              <a:ext uri="{FF2B5EF4-FFF2-40B4-BE49-F238E27FC236}">
                <a16:creationId xmlns:a16="http://schemas.microsoft.com/office/drawing/2014/main" id="{A29953D9-770B-C0C2-79D9-BE01C2ADCD9D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8FB1C1D-D4F0-283D-8724-0BB32E5B063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0ED80C80-F039-A182-E177-914EA9809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5461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E590856E-8BDA-FF14-6756-BB873923E49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287354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E590856E-8BDA-FF14-6756-BB873923E4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6C2556C2-48A4-7999-D1EE-85657784FB46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883021B-F696-9270-6922-BA40E5D5F718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8E887C6C-D33F-4AE8-2210-0E9E6A593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FD3BB581-9632-DEDD-EB57-DE123F9A63C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>
            <a:normAutofit fontScale="92500" lnSpcReduction="1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06517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A1200A21-BCB0-4ED2-80BF-6C6255F5122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8965428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A1200A21-BCB0-4ED2-80BF-6C6255F512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2223B92-7338-E99C-6EEF-67ED8561B6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979C7097-682F-CC5B-6B20-49738FA7398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B5C89C2E-C276-35B3-D2AE-7FA664ADA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07196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ECEAA422-FCD9-56AF-86FC-CBC8ADC344D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1885261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ECEAA422-FCD9-56AF-86FC-CBC8ADC344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2201A2-39A9-3C1F-1E40-6EA519F8B619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21524E5C-28BB-36AA-F481-24C53625D9C6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8803943A-2A24-66DD-8B52-2FC14C63D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D60BFCA5-9BF4-2125-8A33-A2822443937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>
            <a:normAutofit fontScale="92500" lnSpcReduction="1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86499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3406697E-9E0E-A4F9-741D-E14E6B762C5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064364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3406697E-9E0E-A4F9-741D-E14E6B762C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16D5B53E-015D-38F9-E478-C3864DC4CC1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6BD8FBF-B9D2-752A-0D91-0B6CEC7EBDD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408FCFE4-3D3B-AB77-E410-4E6100E22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4643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4" hidden="1">
            <a:extLst>
              <a:ext uri="{FF2B5EF4-FFF2-40B4-BE49-F238E27FC236}">
                <a16:creationId xmlns:a16="http://schemas.microsoft.com/office/drawing/2014/main" id="{7434521D-2045-C808-82F4-6B5A8BD1C85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5118117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06" imgH="306" progId="TCLayout.ActiveDocument.1">
                  <p:embed/>
                </p:oleObj>
              </mc:Choice>
              <mc:Fallback>
                <p:oleObj name="think-cell Folie" r:id="rId4" imgW="306" imgH="306" progId="TCLayout.ActiveDocument.1">
                  <p:embed/>
                  <p:pic>
                    <p:nvPicPr>
                      <p:cNvPr id="15" name="Object 14" hidden="1">
                        <a:extLst>
                          <a:ext uri="{FF2B5EF4-FFF2-40B4-BE49-F238E27FC236}">
                            <a16:creationId xmlns:a16="http://schemas.microsoft.com/office/drawing/2014/main" id="{7434521D-2045-C808-82F4-6B5A8BD1C8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itel 15">
            <a:extLst>
              <a:ext uri="{FF2B5EF4-FFF2-40B4-BE49-F238E27FC236}">
                <a16:creationId xmlns:a16="http://schemas.microsoft.com/office/drawing/2014/main" id="{F01099B1-1AFC-649F-A344-B7DA0416F6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C1C52D44-38AD-81F8-6D51-ACEF72CBBD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27AE2941-40A5-BD7D-0FBF-E625780E4A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2EE72C9-A63F-0EAF-8E28-D705A4DC56C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917682" y="6266254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CDA6F558-24A7-4206-E1F5-80DB8F0E3C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48704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DCC0772E-B637-893B-5452-BB8153551FC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4664222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DCC0772E-B637-893B-5452-BB8153551F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4DCEE54A-233D-2E7B-C156-CEE07A9F6D1A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45B735-C852-02AC-3A42-E9F875C82CDB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A6C0F81C-85D8-EC9F-79CF-0E2B46307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E1F8F6F4-4251-B562-4CEA-19978EC86C1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>
            <a:normAutofit fontScale="92500" lnSpcReduction="1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61713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5223FB04-EE33-2927-73F8-070D892E917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5042719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5223FB04-EE33-2927-73F8-070D892E91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0C7AC4FD-DF79-C01F-62E9-E1414F060CC2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E8A54C6-C29A-A4B7-AD0C-772BC20CE8B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640819AB-A844-3A1A-E3C2-DC5EF3449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68777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:a16="http://schemas.microsoft.com/office/drawing/2014/main" id="{D58BE03C-63FD-DCE5-8C49-5F492D7211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3364715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9" name="Object 8" hidden="1">
                        <a:extLst>
                          <a:ext uri="{FF2B5EF4-FFF2-40B4-BE49-F238E27FC236}">
                            <a16:creationId xmlns:a16="http://schemas.microsoft.com/office/drawing/2014/main" id="{D58BE03C-63FD-DCE5-8C49-5F492D7211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B38282A8-2934-CEB4-62E9-5882C5386164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4ECA93-D7DF-9072-5FAC-8EAE0B0854A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A6380E7C-EA35-8C01-F8F0-B616647A1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06F02544-983B-0D00-FAAA-755ECA7094C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>
            <a:normAutofit fontScale="92500" lnSpcReduction="1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69670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ct 13" hidden="1">
            <a:extLst>
              <a:ext uri="{FF2B5EF4-FFF2-40B4-BE49-F238E27FC236}">
                <a16:creationId xmlns:a16="http://schemas.microsoft.com/office/drawing/2014/main" id="{7CCDC0D3-2C9A-0F32-B764-984AAD9E39B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7118977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4" name="Object 13" hidden="1">
                        <a:extLst>
                          <a:ext uri="{FF2B5EF4-FFF2-40B4-BE49-F238E27FC236}">
                            <a16:creationId xmlns:a16="http://schemas.microsoft.com/office/drawing/2014/main" id="{7CCDC0D3-2C9A-0F32-B764-984AAD9E39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3688FB1-2AE6-E088-1697-EF4291C3FD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B7E038C2-C046-1951-5E4D-178DCC48D6F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76AC03A-3B89-1FCA-A200-98EFF24F912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13" name="Inhaltsplatzhalter 12">
            <a:extLst>
              <a:ext uri="{FF2B5EF4-FFF2-40B4-BE49-F238E27FC236}">
                <a16:creationId xmlns:a16="http://schemas.microsoft.com/office/drawing/2014/main" id="{01E484B9-8FC6-B42D-2DF9-BD310034C653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Inhaltsplatzhalter 14">
            <a:extLst>
              <a:ext uri="{FF2B5EF4-FFF2-40B4-BE49-F238E27FC236}">
                <a16:creationId xmlns:a16="http://schemas.microsoft.com/office/drawing/2014/main" id="{548D1811-95F0-42AB-0AF9-034E6C9959EC}"/>
              </a:ext>
            </a:extLst>
          </p:cNvPr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FEC3034C-D8A0-B820-239B-E5D29D096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42243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Object 17" hidden="1">
            <a:extLst>
              <a:ext uri="{FF2B5EF4-FFF2-40B4-BE49-F238E27FC236}">
                <a16:creationId xmlns:a16="http://schemas.microsoft.com/office/drawing/2014/main" id="{7F1DE0EE-F7C4-BB88-05DC-E2DE09F5820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948818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8" name="Object 17" hidden="1">
                        <a:extLst>
                          <a:ext uri="{FF2B5EF4-FFF2-40B4-BE49-F238E27FC236}">
                            <a16:creationId xmlns:a16="http://schemas.microsoft.com/office/drawing/2014/main" id="{7F1DE0EE-F7C4-BB88-05DC-E2DE09F582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C2BD9307-C488-75A3-C013-B1A57C4E1D4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EF505D26-79F8-ADA8-CA5C-FF8928F2D58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05FD4AF7-087B-8D91-612E-FD95179F0D8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52AC935F-CEB4-1B7B-AA9D-43267375EC33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59D0ECAC-0851-7438-1B71-095B157B6D3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4812CBD1-EDB0-DE85-18CA-9266F36E682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2358533F-A727-762A-4B5A-E59E0149337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99A9774-DF9A-156E-303E-0800BC303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40469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C98D1419-956A-294B-48DA-E1963CB0CF1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774731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C98D1419-956A-294B-48DA-E1963CB0CF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6F6AAF25-9AA9-C1B5-0F22-9B808A5F8F85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2E3835BA-F2BD-79D1-8D38-D56DF45C54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AA07B108-5F3A-69BF-8CF7-AA828FC97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02014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ct 11" hidden="1">
            <a:extLst>
              <a:ext uri="{FF2B5EF4-FFF2-40B4-BE49-F238E27FC236}">
                <a16:creationId xmlns:a16="http://schemas.microsoft.com/office/drawing/2014/main" id="{ECBF9718-F1F5-80C8-6BA9-6A15588BEAF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5026970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06" imgH="306" progId="TCLayout.ActiveDocument.1">
                  <p:embed/>
                </p:oleObj>
              </mc:Choice>
              <mc:Fallback>
                <p:oleObj name="think-cell Folie" r:id="rId4" imgW="306" imgH="306" progId="TCLayout.ActiveDocument.1">
                  <p:embed/>
                  <p:pic>
                    <p:nvPicPr>
                      <p:cNvPr id="12" name="Object 11" hidden="1">
                        <a:extLst>
                          <a:ext uri="{FF2B5EF4-FFF2-40B4-BE49-F238E27FC236}">
                            <a16:creationId xmlns:a16="http://schemas.microsoft.com/office/drawing/2014/main" id="{ECBF9718-F1F5-80C8-6BA9-6A15588BEA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008B7998-DD31-CB1F-57A4-B57F7CFCDC0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0E7DF19F-A836-D5E1-4941-9F76F621CE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94C317C8-0DFF-670B-06FD-005764B87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EC23A36-04BA-85CB-7293-829F3ED096A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>
            <a:normAutofit fontScale="92500" lnSpcReduction="10000"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42337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8160DAF-3A29-B22D-C65D-628975820A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A14B74F-7BA4-5D23-6C99-1E298D2E7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6535"/>
            <a:ext cx="10515600" cy="856800"/>
          </a:xfrm>
        </p:spPr>
        <p:txBody>
          <a:bodyPr/>
          <a:lstStyle/>
          <a:p>
            <a:r>
              <a:rPr lang="de-DE" dirty="0" err="1"/>
              <a:t>Diagrams</a:t>
            </a:r>
            <a:endParaRPr lang="de-DE" dirty="0"/>
          </a:p>
        </p:txBody>
      </p:sp>
      <p:graphicFrame>
        <p:nvGraphicFramePr>
          <p:cNvPr id="4" name="Diagramm 3">
            <a:extLst>
              <a:ext uri="{FF2B5EF4-FFF2-40B4-BE49-F238E27FC236}">
                <a16:creationId xmlns:a16="http://schemas.microsoft.com/office/drawing/2014/main" id="{FE954840-B85B-0AA5-C047-FB4DD53DE6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8484850"/>
              </p:ext>
            </p:extLst>
          </p:nvPr>
        </p:nvGraphicFramePr>
        <p:xfrm>
          <a:off x="700089" y="1808163"/>
          <a:ext cx="2803298" cy="4357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Diagramm 4">
            <a:extLst>
              <a:ext uri="{FF2B5EF4-FFF2-40B4-BE49-F238E27FC236}">
                <a16:creationId xmlns:a16="http://schemas.microsoft.com/office/drawing/2014/main" id="{49E2CF69-504C-4D02-D8FE-F6A0491CF3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7762119"/>
              </p:ext>
            </p:extLst>
          </p:nvPr>
        </p:nvGraphicFramePr>
        <p:xfrm>
          <a:off x="8709523" y="1808163"/>
          <a:ext cx="2804400" cy="435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Diagramm 5">
            <a:extLst>
              <a:ext uri="{FF2B5EF4-FFF2-40B4-BE49-F238E27FC236}">
                <a16:creationId xmlns:a16="http://schemas.microsoft.com/office/drawing/2014/main" id="{B9506F06-FD1C-1706-AC28-0622E2FD28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4410464"/>
              </p:ext>
            </p:extLst>
          </p:nvPr>
        </p:nvGraphicFramePr>
        <p:xfrm>
          <a:off x="4351241" y="1808163"/>
          <a:ext cx="3510428" cy="435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113502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888B737E-53FB-8BD9-EEA8-70569BCAAA72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EBB4C6-83F1-F6A4-A121-A77A9F8EBDB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246A84E-7FA2-F27B-9A05-CFEC1C4FF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6535"/>
            <a:ext cx="10515600" cy="856800"/>
          </a:xfrm>
        </p:spPr>
        <p:txBody>
          <a:bodyPr/>
          <a:lstStyle/>
          <a:p>
            <a:r>
              <a:rPr lang="de-DE" dirty="0"/>
              <a:t>Charts</a:t>
            </a:r>
          </a:p>
        </p:txBody>
      </p:sp>
      <p:graphicFrame>
        <p:nvGraphicFramePr>
          <p:cNvPr id="4" name="Tabelle 7">
            <a:extLst>
              <a:ext uri="{FF2B5EF4-FFF2-40B4-BE49-F238E27FC236}">
                <a16:creationId xmlns:a16="http://schemas.microsoft.com/office/drawing/2014/main" id="{DF7F360B-85E5-B10F-43D0-8445C69547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201179"/>
              </p:ext>
            </p:extLst>
          </p:nvPr>
        </p:nvGraphicFramePr>
        <p:xfrm>
          <a:off x="836613" y="1800225"/>
          <a:ext cx="10529888" cy="437760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865187">
                  <a:extLst>
                    <a:ext uri="{9D8B030D-6E8A-4147-A177-3AD203B41FA5}">
                      <a16:colId xmlns:a16="http://schemas.microsoft.com/office/drawing/2014/main" val="3736913611"/>
                    </a:ext>
                  </a:extLst>
                </a:gridCol>
                <a:gridCol w="3221567">
                  <a:extLst>
                    <a:ext uri="{9D8B030D-6E8A-4147-A177-3AD203B41FA5}">
                      <a16:colId xmlns:a16="http://schemas.microsoft.com/office/drawing/2014/main" val="1027114828"/>
                    </a:ext>
                  </a:extLst>
                </a:gridCol>
                <a:gridCol w="3221567">
                  <a:extLst>
                    <a:ext uri="{9D8B030D-6E8A-4147-A177-3AD203B41FA5}">
                      <a16:colId xmlns:a16="http://schemas.microsoft.com/office/drawing/2014/main" val="3077922673"/>
                    </a:ext>
                  </a:extLst>
                </a:gridCol>
                <a:gridCol w="3221567">
                  <a:extLst>
                    <a:ext uri="{9D8B030D-6E8A-4147-A177-3AD203B41FA5}">
                      <a16:colId xmlns:a16="http://schemas.microsoft.com/office/drawing/2014/main" val="2054597746"/>
                    </a:ext>
                  </a:extLst>
                </a:gridCol>
              </a:tblGrid>
              <a:tr h="729600"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1B99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1B99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1B9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246550"/>
                  </a:ext>
                </a:extLst>
              </a:tr>
              <a:tr h="7296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chemeClr val="bg1"/>
                          </a:solidFill>
                          <a:latin typeface="Poppins" pitchFamily="2" charset="77"/>
                          <a:cs typeface="Poppins" pitchFamily="2" charset="77"/>
                        </a:rPr>
                        <a:t>01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792047"/>
                  </a:ext>
                </a:extLst>
              </a:tr>
              <a:tr h="7296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chemeClr val="bg1"/>
                          </a:solidFill>
                          <a:latin typeface="Poppins" pitchFamily="2" charset="77"/>
                          <a:cs typeface="Poppins" pitchFamily="2" charset="77"/>
                        </a:rPr>
                        <a:t>02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20878292"/>
                  </a:ext>
                </a:extLst>
              </a:tr>
              <a:tr h="7296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chemeClr val="bg1"/>
                          </a:solidFill>
                          <a:latin typeface="Poppins" pitchFamily="2" charset="77"/>
                          <a:cs typeface="Poppins" pitchFamily="2" charset="77"/>
                        </a:rPr>
                        <a:t>03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76674665"/>
                  </a:ext>
                </a:extLst>
              </a:tr>
              <a:tr h="7296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chemeClr val="bg1"/>
                          </a:solidFill>
                          <a:latin typeface="Poppins" pitchFamily="2" charset="77"/>
                          <a:cs typeface="Poppins" pitchFamily="2" charset="77"/>
                        </a:rPr>
                        <a:t>04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17426447"/>
                  </a:ext>
                </a:extLst>
              </a:tr>
              <a:tr h="7296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chemeClr val="bg1"/>
                          </a:solidFill>
                          <a:latin typeface="Poppins" pitchFamily="2" charset="77"/>
                          <a:cs typeface="Poppins" pitchFamily="2" charset="77"/>
                        </a:rPr>
                        <a:t>05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076220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47961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BCC49D5-16B3-3469-A393-FD6F52ACBA36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5E7D7E-4F99-7F28-2BE8-50CF8826E59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246A84E-7FA2-F27B-9A05-CFEC1C4FF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6535"/>
            <a:ext cx="10515600" cy="856800"/>
          </a:xfrm>
        </p:spPr>
        <p:txBody>
          <a:bodyPr/>
          <a:lstStyle/>
          <a:p>
            <a:r>
              <a:rPr lang="de-DE" dirty="0"/>
              <a:t>Charts</a:t>
            </a: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7206E3AB-2E81-C844-C554-5D5927CD69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606291"/>
              </p:ext>
            </p:extLst>
          </p:nvPr>
        </p:nvGraphicFramePr>
        <p:xfrm>
          <a:off x="836612" y="1800225"/>
          <a:ext cx="10515600" cy="437759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1027114828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3077922673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54597746"/>
                    </a:ext>
                  </a:extLst>
                </a:gridCol>
              </a:tblGrid>
              <a:tr h="561878"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 err="1">
                          <a:latin typeface="Poppins" pitchFamily="2" charset="77"/>
                          <a:cs typeface="Poppins" pitchFamily="2" charset="77"/>
                        </a:rPr>
                        <a:t>Section</a:t>
                      </a:r>
                      <a:r>
                        <a:rPr lang="de-DE" sz="1200" b="0" dirty="0">
                          <a:latin typeface=""/>
                          <a:cs typeface="Poppins" pitchFamily="2" charset="77"/>
                        </a:rPr>
                        <a:t> 01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1B99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 err="1">
                          <a:latin typeface="Poppins" pitchFamily="2" charset="77"/>
                          <a:cs typeface="Poppins" pitchFamily="2" charset="77"/>
                        </a:rPr>
                        <a:t>Section</a:t>
                      </a:r>
                      <a:r>
                        <a:rPr lang="de-DE" sz="1200" b="0" dirty="0">
                          <a:latin typeface="Poppins" pitchFamily="2" charset="77"/>
                          <a:cs typeface="Poppins" pitchFamily="2" charset="77"/>
                        </a:rPr>
                        <a:t> 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1B99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 err="1">
                          <a:latin typeface="Poppins" pitchFamily="2" charset="77"/>
                          <a:cs typeface="Poppins" pitchFamily="2" charset="77"/>
                        </a:rPr>
                        <a:t>Section</a:t>
                      </a:r>
                      <a:r>
                        <a:rPr lang="de-DE" sz="1200" b="0" dirty="0">
                          <a:latin typeface="Poppins" pitchFamily="2" charset="77"/>
                          <a:cs typeface="Poppins" pitchFamily="2" charset="77"/>
                        </a:rPr>
                        <a:t> 03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1B9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246550"/>
                  </a:ext>
                </a:extLst>
              </a:tr>
              <a:tr h="763144"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/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3792047"/>
                  </a:ext>
                </a:extLst>
              </a:tr>
              <a:tr h="763144"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0878292"/>
                  </a:ext>
                </a:extLst>
              </a:tr>
              <a:tr h="763144">
                <a:tc>
                  <a:txBody>
                    <a:bodyPr/>
                    <a:lstStyle/>
                    <a:p>
                      <a:pPr algn="ctr"/>
                      <a:endParaRPr lang="de-DE" sz="1200"/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/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6674665"/>
                  </a:ext>
                </a:extLst>
              </a:tr>
              <a:tr h="763144"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7426447"/>
                  </a:ext>
                </a:extLst>
              </a:tr>
              <a:tr h="763144"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/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76220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5811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8ED1C4-DAC3-14A6-0599-F864DDFF8C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2E5BD757-0C5A-A48F-EC27-D43B738135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348717B-0A87-B321-ABB5-C184D1CF17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BFD12CF-EAB5-B19A-4BD2-AEEBDB5BCE2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41F1649-C954-C2EA-7551-B9C9E95BFF2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08859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8843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87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EE479D23-A0C6-0790-400E-EA80A7E4A4D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99086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EE479D23-A0C6-0790-400E-EA80A7E4A4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4899A57B-3704-2991-04AB-19C9986E3C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8151" y="1204664"/>
            <a:ext cx="4958796" cy="735983"/>
          </a:xfrm>
        </p:spPr>
        <p:txBody>
          <a:bodyPr/>
          <a:lstStyle/>
          <a:p>
            <a:r>
              <a:rPr lang="de-DE" dirty="0"/>
              <a:t>Graphics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19B138E-A2B9-04CD-BD45-820495CB6B0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29807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>
            <a:extLst>
              <a:ext uri="{FF2B5EF4-FFF2-40B4-BE49-F238E27FC236}">
                <a16:creationId xmlns:a16="http://schemas.microsoft.com/office/drawing/2014/main" id="{4286D305-9588-65C7-83AB-73C44766036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143165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11" name="Object 10" hidden="1">
                        <a:extLst>
                          <a:ext uri="{FF2B5EF4-FFF2-40B4-BE49-F238E27FC236}">
                            <a16:creationId xmlns:a16="http://schemas.microsoft.com/office/drawing/2014/main" id="{4286D305-9588-65C7-83AB-73C4476603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4ADB3962-6A6F-569E-CFF3-658967FBE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5340"/>
            <a:ext cx="10515600" cy="856800"/>
          </a:xfrm>
        </p:spPr>
        <p:txBody>
          <a:bodyPr/>
          <a:lstStyle/>
          <a:p>
            <a:r>
              <a:rPr lang="de-DE" dirty="0"/>
              <a:t>Graphics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DEA6C4-A192-786A-016C-D946AA323D1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36198F-16AA-8808-4892-09387FB93E5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853" y="1918328"/>
            <a:ext cx="4403793" cy="20620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1C2294-8C50-520D-69F6-846A5EB71C8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853" y="4243451"/>
            <a:ext cx="4403793" cy="16252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364B58B-BDA7-6730-28AE-212BE83073E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3578" y="2166332"/>
            <a:ext cx="4403793" cy="288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6603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76DA1885-7C43-1FFC-7EA1-0A64BABF536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811038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06" imgH="306" progId="TCLayout.ActiveDocument.1">
                  <p:embed/>
                </p:oleObj>
              </mc:Choice>
              <mc:Fallback>
                <p:oleObj name="think-cell Folie" r:id="rId4" imgW="306" imgH="306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76DA1885-7C43-1FFC-7EA1-0A64BABF53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76292088-6D26-24A5-9DED-9D8C03274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5340"/>
            <a:ext cx="10515600" cy="856800"/>
          </a:xfrm>
        </p:spPr>
        <p:txBody>
          <a:bodyPr vert="horz"/>
          <a:lstStyle/>
          <a:p>
            <a:r>
              <a:rPr lang="de-DE" dirty="0"/>
              <a:t>Graphics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E41801D-A9A6-80AF-1FB5-FA982A0C0FA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pic>
        <p:nvPicPr>
          <p:cNvPr id="10" name="Grafik 9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6E7BE6DB-85A1-BBA0-D14B-9A5DC1334BF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23555"/>
            <a:ext cx="6296460" cy="425294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03361710-0AE3-B7F1-2F9F-AE7326B2B5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5470442"/>
            <a:ext cx="6296461" cy="569207"/>
          </a:xfrm>
          <a:prstGeom prst="rect">
            <a:avLst/>
          </a:prstGeom>
        </p:spPr>
      </p:pic>
      <p:pic>
        <p:nvPicPr>
          <p:cNvPr id="14" name="Grafik 13" descr="Ein Bild, das Screenshot, Design enthält.&#10;&#10;Automatisch generierte Beschreibung">
            <a:extLst>
              <a:ext uri="{FF2B5EF4-FFF2-40B4-BE49-F238E27FC236}">
                <a16:creationId xmlns:a16="http://schemas.microsoft.com/office/drawing/2014/main" id="{F2CA19C3-0BA6-25E5-79CB-3057EE26362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6459" y="2389908"/>
            <a:ext cx="5756561" cy="290911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B062D0D7-3F89-3B47-CB32-E801B109B54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6458" y="5658414"/>
            <a:ext cx="5756562" cy="298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346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:a16="http://schemas.microsoft.com/office/drawing/2014/main" id="{362C84F6-646B-ED68-57DE-9D1AAE9F048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168295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9" name="Object 8" hidden="1">
                        <a:extLst>
                          <a:ext uri="{FF2B5EF4-FFF2-40B4-BE49-F238E27FC236}">
                            <a16:creationId xmlns:a16="http://schemas.microsoft.com/office/drawing/2014/main" id="{362C84F6-646B-ED68-57DE-9D1AAE9F04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4ADB3962-6A6F-569E-CFF3-658967FBE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5340"/>
            <a:ext cx="10515600" cy="856800"/>
          </a:xfrm>
        </p:spPr>
        <p:txBody>
          <a:bodyPr/>
          <a:lstStyle/>
          <a:p>
            <a:r>
              <a:rPr lang="de-DE" dirty="0"/>
              <a:t>Graphics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13D115-282D-CC8A-F975-45961D7D9D3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484459-2B20-AE21-1451-6356A4CF664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7744" y="2422170"/>
            <a:ext cx="10516511" cy="3124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6355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1EE8C4D8-A0B9-5DE1-76FC-9E560980028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0326010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1EE8C4D8-A0B9-5DE1-76FC-9E56098002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4ADB3962-6A6F-569E-CFF3-658967FBE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8151" y="1204664"/>
            <a:ext cx="4958796" cy="735983"/>
          </a:xfrm>
        </p:spPr>
        <p:txBody>
          <a:bodyPr/>
          <a:lstStyle/>
          <a:p>
            <a:r>
              <a:rPr lang="de-DE" dirty="0"/>
              <a:t>Icon Library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A431E4-DF92-7E22-2A1F-28B965F58BB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345755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" name="Object 69" hidden="1">
            <a:extLst>
              <a:ext uri="{FF2B5EF4-FFF2-40B4-BE49-F238E27FC236}">
                <a16:creationId xmlns:a16="http://schemas.microsoft.com/office/drawing/2014/main" id="{247535D1-8EC7-6170-7AFB-E300DBD9232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70" name="Object 69" hidden="1">
                        <a:extLst>
                          <a:ext uri="{FF2B5EF4-FFF2-40B4-BE49-F238E27FC236}">
                            <a16:creationId xmlns:a16="http://schemas.microsoft.com/office/drawing/2014/main" id="{247535D1-8EC7-6170-7AFB-E300DBD923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2B0FB60A-6221-33AE-FB39-C83797C38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5340"/>
            <a:ext cx="10515600" cy="856800"/>
          </a:xfrm>
        </p:spPr>
        <p:txBody>
          <a:bodyPr vert="horz"/>
          <a:lstStyle/>
          <a:p>
            <a:r>
              <a:rPr lang="de-DE" noProof="0" dirty="0"/>
              <a:t>Icon 01</a:t>
            </a:r>
            <a:endParaRPr lang="de-DE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C93A3E-EEDF-38CC-7BC3-E3A39D6D6D8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65C3D0D-B164-3860-B739-CB254E1EC3C5}"/>
              </a:ext>
            </a:extLst>
          </p:cNvPr>
          <p:cNvSpPr/>
          <p:nvPr/>
        </p:nvSpPr>
        <p:spPr>
          <a:xfrm>
            <a:off x="836613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Document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04C6BCDC-C170-8BE5-3BAE-2AFF6E43CEAA}"/>
              </a:ext>
            </a:extLst>
          </p:cNvPr>
          <p:cNvSpPr/>
          <p:nvPr/>
        </p:nvSpPr>
        <p:spPr>
          <a:xfrm>
            <a:off x="836613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Phone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A719A6CB-0A9C-615F-FA1A-7A1A641F4E77}"/>
              </a:ext>
            </a:extLst>
          </p:cNvPr>
          <p:cNvSpPr/>
          <p:nvPr/>
        </p:nvSpPr>
        <p:spPr>
          <a:xfrm>
            <a:off x="2964610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Home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119ECA7-9D82-4E5B-1B78-E79FF8E86AA5}"/>
              </a:ext>
            </a:extLst>
          </p:cNvPr>
          <p:cNvSpPr/>
          <p:nvPr/>
        </p:nvSpPr>
        <p:spPr>
          <a:xfrm>
            <a:off x="5092607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Installation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83385831-34A8-AE4D-7644-6E76CBA751C1}"/>
              </a:ext>
            </a:extLst>
          </p:cNvPr>
          <p:cNvSpPr/>
          <p:nvPr/>
        </p:nvSpPr>
        <p:spPr>
          <a:xfrm>
            <a:off x="7220604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Checkbox</a:t>
            </a:r>
            <a:endParaRPr lang="en-GB" sz="14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AD6F08D7-1EE1-372D-747A-9398435180CC}"/>
              </a:ext>
            </a:extLst>
          </p:cNvPr>
          <p:cNvSpPr/>
          <p:nvPr/>
        </p:nvSpPr>
        <p:spPr>
          <a:xfrm>
            <a:off x="9348602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Website</a:t>
            </a:r>
            <a:endParaRPr lang="en-GB" sz="14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B6B4AA86-EE64-A92B-3CE2-54CB2C7D9108}"/>
              </a:ext>
            </a:extLst>
          </p:cNvPr>
          <p:cNvSpPr/>
          <p:nvPr/>
        </p:nvSpPr>
        <p:spPr>
          <a:xfrm>
            <a:off x="2964610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E-Mail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2FA25E8-CFA4-7CFF-0823-4ED897F8664A}"/>
              </a:ext>
            </a:extLst>
          </p:cNvPr>
          <p:cNvSpPr/>
          <p:nvPr/>
        </p:nvSpPr>
        <p:spPr>
          <a:xfrm>
            <a:off x="5092607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Increase in value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9AEF3AA3-3037-7BD2-A063-2CAF16959DB5}"/>
              </a:ext>
            </a:extLst>
          </p:cNvPr>
          <p:cNvSpPr/>
          <p:nvPr/>
        </p:nvSpPr>
        <p:spPr>
          <a:xfrm>
            <a:off x="7220604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Wi-Fi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1011149-4B68-C422-EED2-6C6C51167DA3}"/>
              </a:ext>
            </a:extLst>
          </p:cNvPr>
          <p:cNvSpPr/>
          <p:nvPr/>
        </p:nvSpPr>
        <p:spPr>
          <a:xfrm>
            <a:off x="9348602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de-DE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Speed</a:t>
            </a:r>
          </a:p>
        </p:txBody>
      </p:sp>
      <p:pic>
        <p:nvPicPr>
          <p:cNvPr id="5" name="Grafik 5">
            <a:extLst>
              <a:ext uri="{FF2B5EF4-FFF2-40B4-BE49-F238E27FC236}">
                <a16:creationId xmlns:a16="http://schemas.microsoft.com/office/drawing/2014/main" id="{CB429F72-0267-472F-8E28-CFA33F8FC3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583613" y="3112155"/>
            <a:ext cx="511200" cy="511200"/>
          </a:xfrm>
          <a:prstGeom prst="rect">
            <a:avLst/>
          </a:prstGeom>
        </p:spPr>
      </p:pic>
      <p:pic>
        <p:nvPicPr>
          <p:cNvPr id="6" name="Grafik 6">
            <a:extLst>
              <a:ext uri="{FF2B5EF4-FFF2-40B4-BE49-F238E27FC236}">
                <a16:creationId xmlns:a16="http://schemas.microsoft.com/office/drawing/2014/main" id="{15FC8C16-FB75-DBF0-D8E6-C63DAFABE5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3711610" y="3112155"/>
            <a:ext cx="511200" cy="511200"/>
          </a:xfrm>
          <a:prstGeom prst="rect">
            <a:avLst/>
          </a:prstGeom>
        </p:spPr>
      </p:pic>
      <p:pic>
        <p:nvPicPr>
          <p:cNvPr id="7" name="Grafik 7">
            <a:extLst>
              <a:ext uri="{FF2B5EF4-FFF2-40B4-BE49-F238E27FC236}">
                <a16:creationId xmlns:a16="http://schemas.microsoft.com/office/drawing/2014/main" id="{B299FE94-8450-7626-8120-92CCF54A128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5839607" y="3112155"/>
            <a:ext cx="511200" cy="511200"/>
          </a:xfrm>
          <a:prstGeom prst="rect">
            <a:avLst/>
          </a:prstGeom>
        </p:spPr>
      </p:pic>
      <p:pic>
        <p:nvPicPr>
          <p:cNvPr id="12" name="Grafik 8">
            <a:extLst>
              <a:ext uri="{FF2B5EF4-FFF2-40B4-BE49-F238E27FC236}">
                <a16:creationId xmlns:a16="http://schemas.microsoft.com/office/drawing/2014/main" id="{1D47EFCE-95FA-F3B7-BB2B-A63EB2219C9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7967604" y="3112155"/>
            <a:ext cx="511200" cy="511200"/>
          </a:xfrm>
          <a:prstGeom prst="rect">
            <a:avLst/>
          </a:prstGeom>
        </p:spPr>
      </p:pic>
      <p:pic>
        <p:nvPicPr>
          <p:cNvPr id="14" name="Grafik 9">
            <a:extLst>
              <a:ext uri="{FF2B5EF4-FFF2-40B4-BE49-F238E27FC236}">
                <a16:creationId xmlns:a16="http://schemas.microsoft.com/office/drawing/2014/main" id="{DF64911E-0FA9-B1EF-421B-2C72ED4809C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10095602" y="3112155"/>
            <a:ext cx="511200" cy="511200"/>
          </a:xfrm>
          <a:prstGeom prst="rect">
            <a:avLst/>
          </a:prstGeom>
        </p:spPr>
      </p:pic>
      <p:pic>
        <p:nvPicPr>
          <p:cNvPr id="15" name="Grafik 10">
            <a:extLst>
              <a:ext uri="{FF2B5EF4-FFF2-40B4-BE49-F238E27FC236}">
                <a16:creationId xmlns:a16="http://schemas.microsoft.com/office/drawing/2014/main" id="{E6F0EF60-1439-88D8-6604-E3DE7DB5BB4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1583613" y="5381205"/>
            <a:ext cx="511200" cy="511200"/>
          </a:xfrm>
          <a:prstGeom prst="rect">
            <a:avLst/>
          </a:prstGeom>
        </p:spPr>
      </p:pic>
      <p:pic>
        <p:nvPicPr>
          <p:cNvPr id="17" name="Grafik 11">
            <a:extLst>
              <a:ext uri="{FF2B5EF4-FFF2-40B4-BE49-F238E27FC236}">
                <a16:creationId xmlns:a16="http://schemas.microsoft.com/office/drawing/2014/main" id="{D42EE951-2BDC-D0B2-DFE4-39C6255D2F0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3711610" y="5381205"/>
            <a:ext cx="511200" cy="511200"/>
          </a:xfrm>
          <a:prstGeom prst="rect">
            <a:avLst/>
          </a:prstGeom>
        </p:spPr>
      </p:pic>
      <p:pic>
        <p:nvPicPr>
          <p:cNvPr id="18" name="Grafik 12">
            <a:extLst>
              <a:ext uri="{FF2B5EF4-FFF2-40B4-BE49-F238E27FC236}">
                <a16:creationId xmlns:a16="http://schemas.microsoft.com/office/drawing/2014/main" id="{42B002FE-915B-3EED-1253-210D8724647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5847353" y="5388950"/>
            <a:ext cx="495709" cy="495709"/>
          </a:xfrm>
          <a:prstGeom prst="rect">
            <a:avLst/>
          </a:prstGeom>
        </p:spPr>
      </p:pic>
      <p:pic>
        <p:nvPicPr>
          <p:cNvPr id="19" name="Grafik 13">
            <a:extLst>
              <a:ext uri="{FF2B5EF4-FFF2-40B4-BE49-F238E27FC236}">
                <a16:creationId xmlns:a16="http://schemas.microsoft.com/office/drawing/2014/main" id="{97098F54-2F1E-0529-86D9-AB3CBA50BCE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>
          <a:xfrm>
            <a:off x="7975350" y="5388950"/>
            <a:ext cx="495709" cy="495709"/>
          </a:xfrm>
          <a:prstGeom prst="rect">
            <a:avLst/>
          </a:prstGeom>
        </p:spPr>
      </p:pic>
      <p:pic>
        <p:nvPicPr>
          <p:cNvPr id="34" name="Grafik 14">
            <a:extLst>
              <a:ext uri="{FF2B5EF4-FFF2-40B4-BE49-F238E27FC236}">
                <a16:creationId xmlns:a16="http://schemas.microsoft.com/office/drawing/2014/main" id="{D23D2B65-BE16-E360-F6B3-612EC6C3530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/>
        </p:blipFill>
        <p:spPr>
          <a:xfrm>
            <a:off x="10103348" y="5388950"/>
            <a:ext cx="495709" cy="49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385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" name="Object 69" hidden="1">
            <a:extLst>
              <a:ext uri="{FF2B5EF4-FFF2-40B4-BE49-F238E27FC236}">
                <a16:creationId xmlns:a16="http://schemas.microsoft.com/office/drawing/2014/main" id="{247535D1-8EC7-6170-7AFB-E300DBD9232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70" name="Object 69" hidden="1">
                        <a:extLst>
                          <a:ext uri="{FF2B5EF4-FFF2-40B4-BE49-F238E27FC236}">
                            <a16:creationId xmlns:a16="http://schemas.microsoft.com/office/drawing/2014/main" id="{247535D1-8EC7-6170-7AFB-E300DBD923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2B0FB60A-6221-33AE-FB39-C83797C38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5340"/>
            <a:ext cx="10515600" cy="856800"/>
          </a:xfrm>
        </p:spPr>
        <p:txBody>
          <a:bodyPr vert="horz"/>
          <a:lstStyle/>
          <a:p>
            <a:r>
              <a:rPr lang="de-DE" noProof="0" dirty="0"/>
              <a:t>Icon </a:t>
            </a:r>
            <a:r>
              <a:rPr lang="de-DE" dirty="0"/>
              <a:t>02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90E35100-C778-2455-8B23-EC36A97565A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65C3D0D-B164-3860-B739-CB254E1EC3C5}"/>
              </a:ext>
            </a:extLst>
          </p:cNvPr>
          <p:cNvSpPr/>
          <p:nvPr/>
        </p:nvSpPr>
        <p:spPr>
          <a:xfrm>
            <a:off x="836613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Security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04C6BCDC-C170-8BE5-3BAE-2AFF6E43CEAA}"/>
              </a:ext>
            </a:extLst>
          </p:cNvPr>
          <p:cNvSpPr/>
          <p:nvPr/>
        </p:nvSpPr>
        <p:spPr>
          <a:xfrm>
            <a:off x="836613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Construction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A719A6CB-0A9C-615F-FA1A-7A1A641F4E77}"/>
              </a:ext>
            </a:extLst>
          </p:cNvPr>
          <p:cNvSpPr/>
          <p:nvPr/>
        </p:nvSpPr>
        <p:spPr>
          <a:xfrm>
            <a:off x="2964610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Information</a:t>
            </a:r>
            <a:endParaRPr lang="en-ZA" sz="14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119ECA7-9D82-4E5B-1B78-E79FF8E86AA5}"/>
              </a:ext>
            </a:extLst>
          </p:cNvPr>
          <p:cNvSpPr/>
          <p:nvPr/>
        </p:nvSpPr>
        <p:spPr>
          <a:xfrm>
            <a:off x="5092607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Signature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83385831-34A8-AE4D-7644-6E76CBA751C1}"/>
              </a:ext>
            </a:extLst>
          </p:cNvPr>
          <p:cNvSpPr/>
          <p:nvPr/>
        </p:nvSpPr>
        <p:spPr>
          <a:xfrm>
            <a:off x="7220604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Presentation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AD6F08D7-1EE1-372D-747A-9398435180CC}"/>
              </a:ext>
            </a:extLst>
          </p:cNvPr>
          <p:cNvSpPr/>
          <p:nvPr/>
        </p:nvSpPr>
        <p:spPr>
          <a:xfrm>
            <a:off x="9348602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Plan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B6B4AA86-EE64-A92B-3CE2-54CB2C7D9108}"/>
              </a:ext>
            </a:extLst>
          </p:cNvPr>
          <p:cNvSpPr/>
          <p:nvPr/>
        </p:nvSpPr>
        <p:spPr>
          <a:xfrm>
            <a:off x="2964610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Analysis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2FA25E8-CFA4-7CFF-0823-4ED897F8664A}"/>
              </a:ext>
            </a:extLst>
          </p:cNvPr>
          <p:cNvSpPr/>
          <p:nvPr/>
        </p:nvSpPr>
        <p:spPr>
          <a:xfrm>
            <a:off x="5092607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Offer / Contract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9AEF3AA3-3037-7BD2-A063-2CAF16959DB5}"/>
              </a:ext>
            </a:extLst>
          </p:cNvPr>
          <p:cNvSpPr/>
          <p:nvPr/>
        </p:nvSpPr>
        <p:spPr>
          <a:xfrm>
            <a:off x="7220604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Goal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1011149-4B68-C422-EED2-6C6C51167DA3}"/>
              </a:ext>
            </a:extLst>
          </p:cNvPr>
          <p:cNvSpPr/>
          <p:nvPr/>
        </p:nvSpPr>
        <p:spPr>
          <a:xfrm>
            <a:off x="9348602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de-DE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HQ</a:t>
            </a:r>
          </a:p>
        </p:txBody>
      </p:sp>
      <p:pic>
        <p:nvPicPr>
          <p:cNvPr id="5" name="Grafik 15">
            <a:extLst>
              <a:ext uri="{FF2B5EF4-FFF2-40B4-BE49-F238E27FC236}">
                <a16:creationId xmlns:a16="http://schemas.microsoft.com/office/drawing/2014/main" id="{EA85E9B7-7951-2E0F-3EDB-5EB8166052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591359" y="3119900"/>
            <a:ext cx="495709" cy="495709"/>
          </a:xfrm>
          <a:prstGeom prst="rect">
            <a:avLst/>
          </a:prstGeom>
        </p:spPr>
      </p:pic>
      <p:pic>
        <p:nvPicPr>
          <p:cNvPr id="6" name="Grafik 16">
            <a:extLst>
              <a:ext uri="{FF2B5EF4-FFF2-40B4-BE49-F238E27FC236}">
                <a16:creationId xmlns:a16="http://schemas.microsoft.com/office/drawing/2014/main" id="{53C499BF-C159-EBA3-6AE3-6B85762B13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3711610" y="3112155"/>
            <a:ext cx="511200" cy="511200"/>
          </a:xfrm>
          <a:prstGeom prst="rect">
            <a:avLst/>
          </a:prstGeom>
        </p:spPr>
      </p:pic>
      <p:pic>
        <p:nvPicPr>
          <p:cNvPr id="7" name="Grafik 3">
            <a:extLst>
              <a:ext uri="{FF2B5EF4-FFF2-40B4-BE49-F238E27FC236}">
                <a16:creationId xmlns:a16="http://schemas.microsoft.com/office/drawing/2014/main" id="{461CFDBD-DD6E-8A3B-40D2-183C76BAB2C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5839607" y="3112155"/>
            <a:ext cx="511200" cy="511200"/>
          </a:xfrm>
          <a:prstGeom prst="rect">
            <a:avLst/>
          </a:prstGeom>
        </p:spPr>
      </p:pic>
      <p:pic>
        <p:nvPicPr>
          <p:cNvPr id="8" name="Grafik 4">
            <a:extLst>
              <a:ext uri="{FF2B5EF4-FFF2-40B4-BE49-F238E27FC236}">
                <a16:creationId xmlns:a16="http://schemas.microsoft.com/office/drawing/2014/main" id="{FF6B95BA-1AF3-37DA-F9CB-4D72161BD65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7967604" y="3112155"/>
            <a:ext cx="511200" cy="511200"/>
          </a:xfrm>
          <a:prstGeom prst="rect">
            <a:avLst/>
          </a:prstGeom>
        </p:spPr>
      </p:pic>
      <p:pic>
        <p:nvPicPr>
          <p:cNvPr id="9" name="Grafik 5">
            <a:extLst>
              <a:ext uri="{FF2B5EF4-FFF2-40B4-BE49-F238E27FC236}">
                <a16:creationId xmlns:a16="http://schemas.microsoft.com/office/drawing/2014/main" id="{76987E6B-FF3B-5A77-5B47-900ADC2A76C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10095602" y="3112155"/>
            <a:ext cx="511200" cy="511200"/>
          </a:xfrm>
          <a:prstGeom prst="rect">
            <a:avLst/>
          </a:prstGeom>
        </p:spPr>
      </p:pic>
      <p:pic>
        <p:nvPicPr>
          <p:cNvPr id="10" name="Grafik 6">
            <a:extLst>
              <a:ext uri="{FF2B5EF4-FFF2-40B4-BE49-F238E27FC236}">
                <a16:creationId xmlns:a16="http://schemas.microsoft.com/office/drawing/2014/main" id="{8492A008-A1E9-1C2D-91BB-1AFDF8266F2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1583613" y="5381205"/>
            <a:ext cx="511200" cy="511200"/>
          </a:xfrm>
          <a:prstGeom prst="rect">
            <a:avLst/>
          </a:prstGeom>
        </p:spPr>
      </p:pic>
      <p:pic>
        <p:nvPicPr>
          <p:cNvPr id="11" name="Grafik 7">
            <a:extLst>
              <a:ext uri="{FF2B5EF4-FFF2-40B4-BE49-F238E27FC236}">
                <a16:creationId xmlns:a16="http://schemas.microsoft.com/office/drawing/2014/main" id="{00B66C5D-0190-1B5D-DBC4-85632FD0155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3711610" y="5381205"/>
            <a:ext cx="511200" cy="511200"/>
          </a:xfrm>
          <a:prstGeom prst="rect">
            <a:avLst/>
          </a:prstGeom>
        </p:spPr>
      </p:pic>
      <p:pic>
        <p:nvPicPr>
          <p:cNvPr id="12" name="Grafik 8">
            <a:extLst>
              <a:ext uri="{FF2B5EF4-FFF2-40B4-BE49-F238E27FC236}">
                <a16:creationId xmlns:a16="http://schemas.microsoft.com/office/drawing/2014/main" id="{F4E97513-3FC3-0EAB-B328-2174AFA7491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5839607" y="5381205"/>
            <a:ext cx="511200" cy="511200"/>
          </a:xfrm>
          <a:prstGeom prst="rect">
            <a:avLst/>
          </a:prstGeom>
        </p:spPr>
      </p:pic>
      <p:pic>
        <p:nvPicPr>
          <p:cNvPr id="13" name="Grafik 16">
            <a:extLst>
              <a:ext uri="{FF2B5EF4-FFF2-40B4-BE49-F238E27FC236}">
                <a16:creationId xmlns:a16="http://schemas.microsoft.com/office/drawing/2014/main" id="{110DB530-3B40-0CE3-79A1-3E4FBA60257D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>
          <a:xfrm>
            <a:off x="7967604" y="5381205"/>
            <a:ext cx="511200" cy="511200"/>
          </a:xfrm>
          <a:prstGeom prst="rect">
            <a:avLst/>
          </a:prstGeom>
        </p:spPr>
      </p:pic>
      <p:pic>
        <p:nvPicPr>
          <p:cNvPr id="20" name="Grafik 17">
            <a:extLst>
              <a:ext uri="{FF2B5EF4-FFF2-40B4-BE49-F238E27FC236}">
                <a16:creationId xmlns:a16="http://schemas.microsoft.com/office/drawing/2014/main" id="{65EA1F24-DB4A-D7C8-C1F5-CC2E7682C920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/>
        </p:blipFill>
        <p:spPr>
          <a:xfrm>
            <a:off x="10095602" y="5381205"/>
            <a:ext cx="511200" cy="51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4558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" name="Object 69" hidden="1">
            <a:extLst>
              <a:ext uri="{FF2B5EF4-FFF2-40B4-BE49-F238E27FC236}">
                <a16:creationId xmlns:a16="http://schemas.microsoft.com/office/drawing/2014/main" id="{247535D1-8EC7-6170-7AFB-E300DBD9232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70" name="Object 69" hidden="1">
                        <a:extLst>
                          <a:ext uri="{FF2B5EF4-FFF2-40B4-BE49-F238E27FC236}">
                            <a16:creationId xmlns:a16="http://schemas.microsoft.com/office/drawing/2014/main" id="{247535D1-8EC7-6170-7AFB-E300DBD923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2B0FB60A-6221-33AE-FB39-C83797C38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5340"/>
            <a:ext cx="10515600" cy="856800"/>
          </a:xfrm>
        </p:spPr>
        <p:txBody>
          <a:bodyPr vert="horz"/>
          <a:lstStyle/>
          <a:p>
            <a:r>
              <a:rPr lang="de-DE" noProof="0" dirty="0"/>
              <a:t>Icon </a:t>
            </a:r>
            <a:r>
              <a:rPr lang="de-DE" dirty="0"/>
              <a:t>03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7CBB1CF5-A111-CB1D-732D-5E130C01103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65C3D0D-B164-3860-B739-CB254E1EC3C5}"/>
              </a:ext>
            </a:extLst>
          </p:cNvPr>
          <p:cNvSpPr/>
          <p:nvPr/>
        </p:nvSpPr>
        <p:spPr>
          <a:xfrm>
            <a:off x="836613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Single family home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04C6BCDC-C170-8BE5-3BAE-2AFF6E43CEAA}"/>
              </a:ext>
            </a:extLst>
          </p:cNvPr>
          <p:cNvSpPr/>
          <p:nvPr/>
        </p:nvSpPr>
        <p:spPr>
          <a:xfrm>
            <a:off x="836613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Private customer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A719A6CB-0A9C-615F-FA1A-7A1A641F4E77}"/>
              </a:ext>
            </a:extLst>
          </p:cNvPr>
          <p:cNvSpPr/>
          <p:nvPr/>
        </p:nvSpPr>
        <p:spPr>
          <a:xfrm>
            <a:off x="2964610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Multi family home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119ECA7-9D82-4E5B-1B78-E79FF8E86AA5}"/>
              </a:ext>
            </a:extLst>
          </p:cNvPr>
          <p:cNvSpPr/>
          <p:nvPr/>
        </p:nvSpPr>
        <p:spPr>
          <a:xfrm>
            <a:off x="5092607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Neighbourhood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83385831-34A8-AE4D-7644-6E76CBA751C1}"/>
              </a:ext>
            </a:extLst>
          </p:cNvPr>
          <p:cNvSpPr/>
          <p:nvPr/>
        </p:nvSpPr>
        <p:spPr>
          <a:xfrm>
            <a:off x="7220604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 err="1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Homeoffice</a:t>
            </a:r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/ Workplace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AD6F08D7-1EE1-372D-747A-9398435180CC}"/>
              </a:ext>
            </a:extLst>
          </p:cNvPr>
          <p:cNvSpPr/>
          <p:nvPr/>
        </p:nvSpPr>
        <p:spPr>
          <a:xfrm>
            <a:off x="9348602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Employee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B6B4AA86-EE64-A92B-3CE2-54CB2C7D9108}"/>
              </a:ext>
            </a:extLst>
          </p:cNvPr>
          <p:cNvSpPr/>
          <p:nvPr/>
        </p:nvSpPr>
        <p:spPr>
          <a:xfrm>
            <a:off x="2964610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Community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2FA25E8-CFA4-7CFF-0823-4ED897F8664A}"/>
              </a:ext>
            </a:extLst>
          </p:cNvPr>
          <p:cNvSpPr/>
          <p:nvPr/>
        </p:nvSpPr>
        <p:spPr>
          <a:xfrm>
            <a:off x="5092607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Spoken languages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9AEF3AA3-3037-7BD2-A063-2CAF16959DB5}"/>
              </a:ext>
            </a:extLst>
          </p:cNvPr>
          <p:cNvSpPr/>
          <p:nvPr/>
        </p:nvSpPr>
        <p:spPr>
          <a:xfrm>
            <a:off x="7220604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Education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1011149-4B68-C422-EED2-6C6C51167DA3}"/>
              </a:ext>
            </a:extLst>
          </p:cNvPr>
          <p:cNvSpPr/>
          <p:nvPr/>
        </p:nvSpPr>
        <p:spPr>
          <a:xfrm>
            <a:off x="9348602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de-DE" sz="1400" dirty="0" err="1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Nationalities</a:t>
            </a:r>
            <a:endParaRPr lang="de-DE" sz="14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5" name="Grafik 18">
            <a:extLst>
              <a:ext uri="{FF2B5EF4-FFF2-40B4-BE49-F238E27FC236}">
                <a16:creationId xmlns:a16="http://schemas.microsoft.com/office/drawing/2014/main" id="{B0FA41EE-718E-C540-23C0-98B4111801E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9649" b="9649"/>
          <a:stretch/>
        </p:blipFill>
        <p:spPr>
          <a:xfrm>
            <a:off x="1522495" y="3160863"/>
            <a:ext cx="633437" cy="511200"/>
          </a:xfrm>
          <a:prstGeom prst="rect">
            <a:avLst/>
          </a:prstGeom>
        </p:spPr>
      </p:pic>
      <p:pic>
        <p:nvPicPr>
          <p:cNvPr id="6" name="Grafik 19">
            <a:extLst>
              <a:ext uri="{FF2B5EF4-FFF2-40B4-BE49-F238E27FC236}">
                <a16:creationId xmlns:a16="http://schemas.microsoft.com/office/drawing/2014/main" id="{02EEE73B-1340-5173-7E42-A55538836B1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3706963" y="3112155"/>
            <a:ext cx="520494" cy="511200"/>
          </a:xfrm>
          <a:prstGeom prst="rect">
            <a:avLst/>
          </a:prstGeom>
        </p:spPr>
      </p:pic>
      <p:pic>
        <p:nvPicPr>
          <p:cNvPr id="7" name="Grafik 20">
            <a:extLst>
              <a:ext uri="{FF2B5EF4-FFF2-40B4-BE49-F238E27FC236}">
                <a16:creationId xmlns:a16="http://schemas.microsoft.com/office/drawing/2014/main" id="{F31A0C39-2045-51E6-5C91-4A566BABA0F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3186" b="3186"/>
          <a:stretch/>
        </p:blipFill>
        <p:spPr>
          <a:xfrm>
            <a:off x="5822215" y="3134668"/>
            <a:ext cx="545985" cy="511200"/>
          </a:xfrm>
          <a:prstGeom prst="rect">
            <a:avLst/>
          </a:prstGeom>
        </p:spPr>
      </p:pic>
      <p:pic>
        <p:nvPicPr>
          <p:cNvPr id="8" name="Grafik 25">
            <a:extLst>
              <a:ext uri="{FF2B5EF4-FFF2-40B4-BE49-F238E27FC236}">
                <a16:creationId xmlns:a16="http://schemas.microsoft.com/office/drawing/2014/main" id="{9093C657-2606-C474-57D2-4FEEC83BCB7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8632" b="8632"/>
          <a:stretch/>
        </p:blipFill>
        <p:spPr>
          <a:xfrm>
            <a:off x="7914268" y="3162691"/>
            <a:ext cx="617872" cy="511200"/>
          </a:xfrm>
          <a:prstGeom prst="rect">
            <a:avLst/>
          </a:prstGeom>
        </p:spPr>
      </p:pic>
      <p:pic>
        <p:nvPicPr>
          <p:cNvPr id="9" name="Grafik 13">
            <a:extLst>
              <a:ext uri="{FF2B5EF4-FFF2-40B4-BE49-F238E27FC236}">
                <a16:creationId xmlns:a16="http://schemas.microsoft.com/office/drawing/2014/main" id="{9D5C8390-5812-C0C7-7222-F762719C12D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t="12450" b="12450"/>
          <a:stretch/>
        </p:blipFill>
        <p:spPr>
          <a:xfrm>
            <a:off x="10010856" y="3239442"/>
            <a:ext cx="680693" cy="511200"/>
          </a:xfrm>
          <a:prstGeom prst="rect">
            <a:avLst/>
          </a:prstGeom>
        </p:spPr>
      </p:pic>
      <p:pic>
        <p:nvPicPr>
          <p:cNvPr id="10" name="Grafik 14">
            <a:extLst>
              <a:ext uri="{FF2B5EF4-FFF2-40B4-BE49-F238E27FC236}">
                <a16:creationId xmlns:a16="http://schemas.microsoft.com/office/drawing/2014/main" id="{24D9A94E-F055-01AE-6655-62B2BC47D22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 t="3830" b="3830"/>
          <a:stretch/>
        </p:blipFill>
        <p:spPr>
          <a:xfrm>
            <a:off x="1562413" y="5381205"/>
            <a:ext cx="553601" cy="511200"/>
          </a:xfrm>
          <a:prstGeom prst="rect">
            <a:avLst/>
          </a:prstGeom>
        </p:spPr>
      </p:pic>
      <p:pic>
        <p:nvPicPr>
          <p:cNvPr id="11" name="Grafik 15">
            <a:extLst>
              <a:ext uri="{FF2B5EF4-FFF2-40B4-BE49-F238E27FC236}">
                <a16:creationId xmlns:a16="http://schemas.microsoft.com/office/drawing/2014/main" id="{DA1FD4E9-F1D5-767E-BC7A-99098462A41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t="7009" b="7009"/>
          <a:stretch/>
        </p:blipFill>
        <p:spPr>
          <a:xfrm>
            <a:off x="3669942" y="5381205"/>
            <a:ext cx="594537" cy="511200"/>
          </a:xfrm>
          <a:prstGeom prst="rect">
            <a:avLst/>
          </a:prstGeom>
        </p:spPr>
      </p:pic>
      <p:pic>
        <p:nvPicPr>
          <p:cNvPr id="12" name="Grafik 17">
            <a:extLst>
              <a:ext uri="{FF2B5EF4-FFF2-40B4-BE49-F238E27FC236}">
                <a16:creationId xmlns:a16="http://schemas.microsoft.com/office/drawing/2014/main" id="{88BC8DEF-3519-5334-F4B3-CF4D7BC02B0F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 t="5589" b="5589"/>
          <a:stretch/>
        </p:blipFill>
        <p:spPr>
          <a:xfrm>
            <a:off x="7935435" y="5381205"/>
            <a:ext cx="575538" cy="511200"/>
          </a:xfrm>
          <a:prstGeom prst="rect">
            <a:avLst/>
          </a:prstGeom>
        </p:spPr>
      </p:pic>
      <p:pic>
        <p:nvPicPr>
          <p:cNvPr id="13" name="Grafik 18">
            <a:extLst>
              <a:ext uri="{FF2B5EF4-FFF2-40B4-BE49-F238E27FC236}">
                <a16:creationId xmlns:a16="http://schemas.microsoft.com/office/drawing/2014/main" id="{756D66B5-430A-705C-8762-88CC1D0FFBE4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 t="7787" b="7787"/>
          <a:stretch/>
        </p:blipFill>
        <p:spPr>
          <a:xfrm>
            <a:off x="10048454" y="5381205"/>
            <a:ext cx="605496" cy="511200"/>
          </a:xfrm>
          <a:prstGeom prst="rect">
            <a:avLst/>
          </a:prstGeom>
        </p:spPr>
      </p:pic>
      <p:pic>
        <p:nvPicPr>
          <p:cNvPr id="16" name="Grafik 17">
            <a:extLst>
              <a:ext uri="{FF2B5EF4-FFF2-40B4-BE49-F238E27FC236}">
                <a16:creationId xmlns:a16="http://schemas.microsoft.com/office/drawing/2014/main" id="{02DD20C8-0B4D-9762-5A1E-83D2CD5D0AED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rcRect t="5589" b="5589"/>
          <a:stretch/>
        </p:blipFill>
        <p:spPr>
          <a:xfrm>
            <a:off x="5758765" y="5381205"/>
            <a:ext cx="575538" cy="51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175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F71C0459-4DF7-BF86-D6A4-FDEE2D9D62C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432072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06" imgH="306" progId="TCLayout.ActiveDocument.1">
                  <p:embed/>
                </p:oleObj>
              </mc:Choice>
              <mc:Fallback>
                <p:oleObj name="think-cell Folie" r:id="rId4" imgW="306" imgH="306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F71C0459-4DF7-BF86-D6A4-FDEE2D9D62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el 8">
            <a:extLst>
              <a:ext uri="{FF2B5EF4-FFF2-40B4-BE49-F238E27FC236}">
                <a16:creationId xmlns:a16="http://schemas.microsoft.com/office/drawing/2014/main" id="{5B05D675-D060-52D0-5E89-05612B1126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4" name="Bildplatzhalter 13">
            <a:extLst>
              <a:ext uri="{FF2B5EF4-FFF2-40B4-BE49-F238E27FC236}">
                <a16:creationId xmlns:a16="http://schemas.microsoft.com/office/drawing/2014/main" id="{43700E38-E4D1-D71E-63B5-E00BF5F492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89E809C4-729C-AD39-E0C4-F2B35BC0F3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C19EC22C-2541-243F-25CD-F352DD7C78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D041C9-053C-1210-AA2C-B0078817972F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3835400"/>
            <a:ext cx="1692275" cy="212725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978608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" name="Object 69" hidden="1">
            <a:extLst>
              <a:ext uri="{FF2B5EF4-FFF2-40B4-BE49-F238E27FC236}">
                <a16:creationId xmlns:a16="http://schemas.microsoft.com/office/drawing/2014/main" id="{247535D1-8EC7-6170-7AFB-E300DBD9232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70" name="Object 69" hidden="1">
                        <a:extLst>
                          <a:ext uri="{FF2B5EF4-FFF2-40B4-BE49-F238E27FC236}">
                            <a16:creationId xmlns:a16="http://schemas.microsoft.com/office/drawing/2014/main" id="{247535D1-8EC7-6170-7AFB-E300DBD923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2B0FB60A-6221-33AE-FB39-C83797C38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5340"/>
            <a:ext cx="10515600" cy="856800"/>
          </a:xfrm>
        </p:spPr>
        <p:txBody>
          <a:bodyPr vert="horz"/>
          <a:lstStyle/>
          <a:p>
            <a:r>
              <a:rPr lang="de-DE" noProof="0" dirty="0"/>
              <a:t>Icon </a:t>
            </a:r>
            <a:r>
              <a:rPr lang="de-DE" dirty="0"/>
              <a:t>04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0FB398-427B-40C9-A4CC-3778000100B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65C3D0D-B164-3860-B739-CB254E1EC3C5}"/>
              </a:ext>
            </a:extLst>
          </p:cNvPr>
          <p:cNvSpPr/>
          <p:nvPr/>
        </p:nvSpPr>
        <p:spPr>
          <a:xfrm>
            <a:off x="836613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Life at on old age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04C6BCDC-C170-8BE5-3BAE-2AFF6E43CEAA}"/>
              </a:ext>
            </a:extLst>
          </p:cNvPr>
          <p:cNvSpPr/>
          <p:nvPr/>
        </p:nvSpPr>
        <p:spPr>
          <a:xfrm>
            <a:off x="836613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Idea / Innovation 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A719A6CB-0A9C-615F-FA1A-7A1A641F4E77}"/>
              </a:ext>
            </a:extLst>
          </p:cNvPr>
          <p:cNvSpPr/>
          <p:nvPr/>
        </p:nvSpPr>
        <p:spPr>
          <a:xfrm>
            <a:off x="2964610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Medical care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119ECA7-9D82-4E5B-1B78-E79FF8E86AA5}"/>
              </a:ext>
            </a:extLst>
          </p:cNvPr>
          <p:cNvSpPr/>
          <p:nvPr/>
        </p:nvSpPr>
        <p:spPr>
          <a:xfrm>
            <a:off x="5092607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Special feature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83385831-34A8-AE4D-7644-6E76CBA751C1}"/>
              </a:ext>
            </a:extLst>
          </p:cNvPr>
          <p:cNvSpPr/>
          <p:nvPr/>
        </p:nvSpPr>
        <p:spPr>
          <a:xfrm>
            <a:off x="7220604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Advantage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AD6F08D7-1EE1-372D-747A-9398435180CC}"/>
              </a:ext>
            </a:extLst>
          </p:cNvPr>
          <p:cNvSpPr/>
          <p:nvPr/>
        </p:nvSpPr>
        <p:spPr>
          <a:xfrm>
            <a:off x="9348602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Quality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B6B4AA86-EE64-A92B-3CE2-54CB2C7D9108}"/>
              </a:ext>
            </a:extLst>
          </p:cNvPr>
          <p:cNvSpPr/>
          <p:nvPr/>
        </p:nvSpPr>
        <p:spPr>
          <a:xfrm>
            <a:off x="2964610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Sustainability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2FA25E8-CFA4-7CFF-0823-4ED897F8664A}"/>
              </a:ext>
            </a:extLst>
          </p:cNvPr>
          <p:cNvSpPr/>
          <p:nvPr/>
        </p:nvSpPr>
        <p:spPr>
          <a:xfrm>
            <a:off x="5092607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Attractiveness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9AEF3AA3-3037-7BD2-A063-2CAF16959DB5}"/>
              </a:ext>
            </a:extLst>
          </p:cNvPr>
          <p:cNvSpPr/>
          <p:nvPr/>
        </p:nvSpPr>
        <p:spPr>
          <a:xfrm>
            <a:off x="7220604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Area coverage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1011149-4B68-C422-EED2-6C6C51167DA3}"/>
              </a:ext>
            </a:extLst>
          </p:cNvPr>
          <p:cNvSpPr/>
          <p:nvPr/>
        </p:nvSpPr>
        <p:spPr>
          <a:xfrm>
            <a:off x="9348602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de-DE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Competence</a:t>
            </a:r>
          </a:p>
        </p:txBody>
      </p:sp>
      <p:pic>
        <p:nvPicPr>
          <p:cNvPr id="8" name="Grafik 18">
            <a:extLst>
              <a:ext uri="{FF2B5EF4-FFF2-40B4-BE49-F238E27FC236}">
                <a16:creationId xmlns:a16="http://schemas.microsoft.com/office/drawing/2014/main" id="{D38045C1-085B-C33F-D0A2-8AE0DA79B8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522495" y="5231757"/>
            <a:ext cx="633437" cy="630820"/>
          </a:xfrm>
          <a:prstGeom prst="rect">
            <a:avLst/>
          </a:prstGeom>
        </p:spPr>
      </p:pic>
      <p:pic>
        <p:nvPicPr>
          <p:cNvPr id="9" name="Grafik 18">
            <a:extLst>
              <a:ext uri="{FF2B5EF4-FFF2-40B4-BE49-F238E27FC236}">
                <a16:creationId xmlns:a16="http://schemas.microsoft.com/office/drawing/2014/main" id="{5B5B4E7B-90AC-0FB7-720B-7C669CA8B05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522495" y="2892594"/>
            <a:ext cx="633437" cy="630820"/>
          </a:xfrm>
          <a:prstGeom prst="rect">
            <a:avLst/>
          </a:prstGeom>
        </p:spPr>
      </p:pic>
      <p:pic>
        <p:nvPicPr>
          <p:cNvPr id="10" name="Grafik 18">
            <a:extLst>
              <a:ext uri="{FF2B5EF4-FFF2-40B4-BE49-F238E27FC236}">
                <a16:creationId xmlns:a16="http://schemas.microsoft.com/office/drawing/2014/main" id="{C15F5EBC-6D6C-4C0C-7C1C-EB7F7580A4E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3634830" y="5231757"/>
            <a:ext cx="633437" cy="630820"/>
          </a:xfrm>
          <a:prstGeom prst="rect">
            <a:avLst/>
          </a:prstGeom>
        </p:spPr>
      </p:pic>
      <p:pic>
        <p:nvPicPr>
          <p:cNvPr id="11" name="Grafik 18">
            <a:extLst>
              <a:ext uri="{FF2B5EF4-FFF2-40B4-BE49-F238E27FC236}">
                <a16:creationId xmlns:a16="http://schemas.microsoft.com/office/drawing/2014/main" id="{6B65AB91-F502-7290-9672-57B6003E347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3634830" y="2892594"/>
            <a:ext cx="633437" cy="630820"/>
          </a:xfrm>
          <a:prstGeom prst="rect">
            <a:avLst/>
          </a:prstGeom>
        </p:spPr>
      </p:pic>
      <p:pic>
        <p:nvPicPr>
          <p:cNvPr id="12" name="Grafik 18">
            <a:extLst>
              <a:ext uri="{FF2B5EF4-FFF2-40B4-BE49-F238E27FC236}">
                <a16:creationId xmlns:a16="http://schemas.microsoft.com/office/drawing/2014/main" id="{7D2B8B3B-1EAC-6FF8-BA9F-0AD409BB5A2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5747165" y="5231757"/>
            <a:ext cx="633437" cy="630820"/>
          </a:xfrm>
          <a:prstGeom prst="rect">
            <a:avLst/>
          </a:prstGeom>
        </p:spPr>
      </p:pic>
      <p:pic>
        <p:nvPicPr>
          <p:cNvPr id="13" name="Grafik 18">
            <a:extLst>
              <a:ext uri="{FF2B5EF4-FFF2-40B4-BE49-F238E27FC236}">
                <a16:creationId xmlns:a16="http://schemas.microsoft.com/office/drawing/2014/main" id="{C0BD4626-110A-C332-A025-57E4133759E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5747165" y="2892594"/>
            <a:ext cx="633437" cy="630820"/>
          </a:xfrm>
          <a:prstGeom prst="rect">
            <a:avLst/>
          </a:prstGeom>
        </p:spPr>
      </p:pic>
      <p:pic>
        <p:nvPicPr>
          <p:cNvPr id="14" name="Grafik 18">
            <a:extLst>
              <a:ext uri="{FF2B5EF4-FFF2-40B4-BE49-F238E27FC236}">
                <a16:creationId xmlns:a16="http://schemas.microsoft.com/office/drawing/2014/main" id="{60BB424F-8A82-AC2E-A9A7-74C95C4D16AF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7919996" y="5231757"/>
            <a:ext cx="633437" cy="630820"/>
          </a:xfrm>
          <a:prstGeom prst="rect">
            <a:avLst/>
          </a:prstGeom>
        </p:spPr>
      </p:pic>
      <p:pic>
        <p:nvPicPr>
          <p:cNvPr id="15" name="Grafik 18">
            <a:extLst>
              <a:ext uri="{FF2B5EF4-FFF2-40B4-BE49-F238E27FC236}">
                <a16:creationId xmlns:a16="http://schemas.microsoft.com/office/drawing/2014/main" id="{F989BEFB-E911-BD8C-19CB-31225E32EB24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7919996" y="2892594"/>
            <a:ext cx="633437" cy="630820"/>
          </a:xfrm>
          <a:prstGeom prst="rect">
            <a:avLst/>
          </a:prstGeom>
        </p:spPr>
      </p:pic>
      <p:pic>
        <p:nvPicPr>
          <p:cNvPr id="16" name="Grafik 18">
            <a:extLst>
              <a:ext uri="{FF2B5EF4-FFF2-40B4-BE49-F238E27FC236}">
                <a16:creationId xmlns:a16="http://schemas.microsoft.com/office/drawing/2014/main" id="{809C13F5-42B4-1D5E-057B-B0B3595E63CB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>
          <a:xfrm>
            <a:off x="10002293" y="5231757"/>
            <a:ext cx="633437" cy="630820"/>
          </a:xfrm>
          <a:prstGeom prst="rect">
            <a:avLst/>
          </a:prstGeom>
        </p:spPr>
      </p:pic>
      <p:pic>
        <p:nvPicPr>
          <p:cNvPr id="17" name="Grafik 18">
            <a:extLst>
              <a:ext uri="{FF2B5EF4-FFF2-40B4-BE49-F238E27FC236}">
                <a16:creationId xmlns:a16="http://schemas.microsoft.com/office/drawing/2014/main" id="{BE543C50-EAED-8336-56D3-1DD47084133E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/>
        </p:blipFill>
        <p:spPr>
          <a:xfrm>
            <a:off x="10002293" y="2892594"/>
            <a:ext cx="633437" cy="630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8138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" name="Object 69" hidden="1">
            <a:extLst>
              <a:ext uri="{FF2B5EF4-FFF2-40B4-BE49-F238E27FC236}">
                <a16:creationId xmlns:a16="http://schemas.microsoft.com/office/drawing/2014/main" id="{247535D1-8EC7-6170-7AFB-E300DBD9232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70" name="Object 69" hidden="1">
                        <a:extLst>
                          <a:ext uri="{FF2B5EF4-FFF2-40B4-BE49-F238E27FC236}">
                            <a16:creationId xmlns:a16="http://schemas.microsoft.com/office/drawing/2014/main" id="{247535D1-8EC7-6170-7AFB-E300DBD923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2B0FB60A-6221-33AE-FB39-C83797C38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5340"/>
            <a:ext cx="10515600" cy="856800"/>
          </a:xfrm>
        </p:spPr>
        <p:txBody>
          <a:bodyPr vert="horz"/>
          <a:lstStyle/>
          <a:p>
            <a:r>
              <a:rPr lang="de-DE" noProof="0" dirty="0"/>
              <a:t>Icon </a:t>
            </a:r>
            <a:r>
              <a:rPr lang="de-DE" dirty="0"/>
              <a:t>05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93DEA-7029-7C4B-0A50-73FC0F8121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65C3D0D-B164-3860-B739-CB254E1EC3C5}"/>
              </a:ext>
            </a:extLst>
          </p:cNvPr>
          <p:cNvSpPr/>
          <p:nvPr/>
        </p:nvSpPr>
        <p:spPr>
          <a:xfrm>
            <a:off x="836613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Stability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04C6BCDC-C170-8BE5-3BAE-2AFF6E43CEAA}"/>
              </a:ext>
            </a:extLst>
          </p:cNvPr>
          <p:cNvSpPr/>
          <p:nvPr/>
        </p:nvSpPr>
        <p:spPr>
          <a:xfrm>
            <a:off x="836613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Advantages </a:t>
            </a:r>
            <a:b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for landlords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A719A6CB-0A9C-615F-FA1A-7A1A641F4E77}"/>
              </a:ext>
            </a:extLst>
          </p:cNvPr>
          <p:cNvSpPr/>
          <p:nvPr/>
        </p:nvSpPr>
        <p:spPr>
          <a:xfrm>
            <a:off x="2964610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Reliability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119ECA7-9D82-4E5B-1B78-E79FF8E86AA5}"/>
              </a:ext>
            </a:extLst>
          </p:cNvPr>
          <p:cNvSpPr/>
          <p:nvPr/>
        </p:nvSpPr>
        <p:spPr>
          <a:xfrm>
            <a:off x="5092607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Flexibility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83385831-34A8-AE4D-7644-6E76CBA751C1}"/>
              </a:ext>
            </a:extLst>
          </p:cNvPr>
          <p:cNvSpPr/>
          <p:nvPr/>
        </p:nvSpPr>
        <p:spPr>
          <a:xfrm>
            <a:off x="7220604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Open-Desk Model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AD6F08D7-1EE1-372D-747A-9398435180CC}"/>
              </a:ext>
            </a:extLst>
          </p:cNvPr>
          <p:cNvSpPr/>
          <p:nvPr/>
        </p:nvSpPr>
        <p:spPr>
          <a:xfrm>
            <a:off x="9348602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Advantages </a:t>
            </a:r>
            <a:b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for renters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B6B4AA86-EE64-A92B-3CE2-54CB2C7D9108}"/>
              </a:ext>
            </a:extLst>
          </p:cNvPr>
          <p:cNvSpPr/>
          <p:nvPr/>
        </p:nvSpPr>
        <p:spPr>
          <a:xfrm>
            <a:off x="2964610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Retirement fund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2FA25E8-CFA4-7CFF-0823-4ED897F8664A}"/>
              </a:ext>
            </a:extLst>
          </p:cNvPr>
          <p:cNvSpPr/>
          <p:nvPr/>
        </p:nvSpPr>
        <p:spPr>
          <a:xfrm>
            <a:off x="5092607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Food / Catering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9AEF3AA3-3037-7BD2-A063-2CAF16959DB5}"/>
              </a:ext>
            </a:extLst>
          </p:cNvPr>
          <p:cNvSpPr/>
          <p:nvPr/>
        </p:nvSpPr>
        <p:spPr>
          <a:xfrm>
            <a:off x="7220604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Art / Culture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1011149-4B68-C422-EED2-6C6C51167DA3}"/>
              </a:ext>
            </a:extLst>
          </p:cNvPr>
          <p:cNvSpPr/>
          <p:nvPr/>
        </p:nvSpPr>
        <p:spPr>
          <a:xfrm>
            <a:off x="9348602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de-DE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Devices</a:t>
            </a:r>
          </a:p>
        </p:txBody>
      </p:sp>
      <p:pic>
        <p:nvPicPr>
          <p:cNvPr id="15" name="Grafik 18">
            <a:extLst>
              <a:ext uri="{FF2B5EF4-FFF2-40B4-BE49-F238E27FC236}">
                <a16:creationId xmlns:a16="http://schemas.microsoft.com/office/drawing/2014/main" id="{4A9A26D6-53B0-6680-88E6-BC595A54316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522495" y="5231757"/>
            <a:ext cx="633437" cy="630820"/>
          </a:xfrm>
          <a:prstGeom prst="rect">
            <a:avLst/>
          </a:prstGeom>
        </p:spPr>
      </p:pic>
      <p:pic>
        <p:nvPicPr>
          <p:cNvPr id="16" name="Grafik 18">
            <a:extLst>
              <a:ext uri="{FF2B5EF4-FFF2-40B4-BE49-F238E27FC236}">
                <a16:creationId xmlns:a16="http://schemas.microsoft.com/office/drawing/2014/main" id="{4A70FEAA-3D9A-B2A5-A9EA-D91FE98B6D5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522495" y="2892594"/>
            <a:ext cx="633437" cy="630820"/>
          </a:xfrm>
          <a:prstGeom prst="rect">
            <a:avLst/>
          </a:prstGeom>
        </p:spPr>
      </p:pic>
      <p:pic>
        <p:nvPicPr>
          <p:cNvPr id="17" name="Grafik 18">
            <a:extLst>
              <a:ext uri="{FF2B5EF4-FFF2-40B4-BE49-F238E27FC236}">
                <a16:creationId xmlns:a16="http://schemas.microsoft.com/office/drawing/2014/main" id="{170D9335-AE85-2DF8-0FB0-F8F00818221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3634830" y="5231757"/>
            <a:ext cx="633437" cy="630820"/>
          </a:xfrm>
          <a:prstGeom prst="rect">
            <a:avLst/>
          </a:prstGeom>
        </p:spPr>
      </p:pic>
      <p:pic>
        <p:nvPicPr>
          <p:cNvPr id="18" name="Grafik 18">
            <a:extLst>
              <a:ext uri="{FF2B5EF4-FFF2-40B4-BE49-F238E27FC236}">
                <a16:creationId xmlns:a16="http://schemas.microsoft.com/office/drawing/2014/main" id="{C6075A84-0E65-686A-3192-7F31C31C6A7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3634830" y="2892594"/>
            <a:ext cx="633437" cy="630820"/>
          </a:xfrm>
          <a:prstGeom prst="rect">
            <a:avLst/>
          </a:prstGeom>
        </p:spPr>
      </p:pic>
      <p:pic>
        <p:nvPicPr>
          <p:cNvPr id="30" name="Grafik 18">
            <a:extLst>
              <a:ext uri="{FF2B5EF4-FFF2-40B4-BE49-F238E27FC236}">
                <a16:creationId xmlns:a16="http://schemas.microsoft.com/office/drawing/2014/main" id="{911B66BC-F722-9BD8-ACE9-1C2940CA1D7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5747165" y="5231757"/>
            <a:ext cx="633437" cy="630820"/>
          </a:xfrm>
          <a:prstGeom prst="rect">
            <a:avLst/>
          </a:prstGeom>
        </p:spPr>
      </p:pic>
      <p:pic>
        <p:nvPicPr>
          <p:cNvPr id="31" name="Grafik 18">
            <a:extLst>
              <a:ext uri="{FF2B5EF4-FFF2-40B4-BE49-F238E27FC236}">
                <a16:creationId xmlns:a16="http://schemas.microsoft.com/office/drawing/2014/main" id="{8F56287B-7630-181C-20CD-1A891131087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5747165" y="2892594"/>
            <a:ext cx="633437" cy="630820"/>
          </a:xfrm>
          <a:prstGeom prst="rect">
            <a:avLst/>
          </a:prstGeom>
        </p:spPr>
      </p:pic>
      <p:pic>
        <p:nvPicPr>
          <p:cNvPr id="32" name="Grafik 18">
            <a:extLst>
              <a:ext uri="{FF2B5EF4-FFF2-40B4-BE49-F238E27FC236}">
                <a16:creationId xmlns:a16="http://schemas.microsoft.com/office/drawing/2014/main" id="{D3753CBE-9EC9-1903-0F91-B0DD18B5D41B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7919996" y="5231757"/>
            <a:ext cx="633437" cy="630820"/>
          </a:xfrm>
          <a:prstGeom prst="rect">
            <a:avLst/>
          </a:prstGeom>
        </p:spPr>
      </p:pic>
      <p:pic>
        <p:nvPicPr>
          <p:cNvPr id="33" name="Grafik 18">
            <a:extLst>
              <a:ext uri="{FF2B5EF4-FFF2-40B4-BE49-F238E27FC236}">
                <a16:creationId xmlns:a16="http://schemas.microsoft.com/office/drawing/2014/main" id="{BE533ADB-5104-DC14-AEA2-6F330920FD53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7919996" y="2892594"/>
            <a:ext cx="633437" cy="630820"/>
          </a:xfrm>
          <a:prstGeom prst="rect">
            <a:avLst/>
          </a:prstGeom>
        </p:spPr>
      </p:pic>
      <p:pic>
        <p:nvPicPr>
          <p:cNvPr id="34" name="Grafik 18">
            <a:extLst>
              <a:ext uri="{FF2B5EF4-FFF2-40B4-BE49-F238E27FC236}">
                <a16:creationId xmlns:a16="http://schemas.microsoft.com/office/drawing/2014/main" id="{FB5A13AA-6006-E1E8-36D1-E5A67A573826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>
          <a:xfrm>
            <a:off x="10002293" y="5231757"/>
            <a:ext cx="633437" cy="630820"/>
          </a:xfrm>
          <a:prstGeom prst="rect">
            <a:avLst/>
          </a:prstGeom>
        </p:spPr>
      </p:pic>
      <p:pic>
        <p:nvPicPr>
          <p:cNvPr id="35" name="Grafik 18">
            <a:extLst>
              <a:ext uri="{FF2B5EF4-FFF2-40B4-BE49-F238E27FC236}">
                <a16:creationId xmlns:a16="http://schemas.microsoft.com/office/drawing/2014/main" id="{D618BF3D-C8E6-80B1-AF84-98BFB281B213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/>
        </p:blipFill>
        <p:spPr>
          <a:xfrm>
            <a:off x="10002293" y="2892594"/>
            <a:ext cx="633437" cy="630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6917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" name="Object 69" hidden="1">
            <a:extLst>
              <a:ext uri="{FF2B5EF4-FFF2-40B4-BE49-F238E27FC236}">
                <a16:creationId xmlns:a16="http://schemas.microsoft.com/office/drawing/2014/main" id="{247535D1-8EC7-6170-7AFB-E300DBD9232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70" name="Object 69" hidden="1">
                        <a:extLst>
                          <a:ext uri="{FF2B5EF4-FFF2-40B4-BE49-F238E27FC236}">
                            <a16:creationId xmlns:a16="http://schemas.microsoft.com/office/drawing/2014/main" id="{247535D1-8EC7-6170-7AFB-E300DBD923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2B0FB60A-6221-33AE-FB39-C83797C38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5340"/>
            <a:ext cx="10515600" cy="856800"/>
          </a:xfrm>
        </p:spPr>
        <p:txBody>
          <a:bodyPr vert="horz"/>
          <a:lstStyle/>
          <a:p>
            <a:r>
              <a:rPr lang="de-DE" noProof="0" dirty="0"/>
              <a:t>Icon </a:t>
            </a:r>
            <a:r>
              <a:rPr lang="de-DE" dirty="0"/>
              <a:t>06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16E1E60B-7432-C71E-6753-B3BD81A5998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65C3D0D-B164-3860-B739-CB254E1EC3C5}"/>
              </a:ext>
            </a:extLst>
          </p:cNvPr>
          <p:cNvSpPr/>
          <p:nvPr/>
        </p:nvSpPr>
        <p:spPr>
          <a:xfrm>
            <a:off x="836613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Laptop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04C6BCDC-C170-8BE5-3BAE-2AFF6E43CEAA}"/>
              </a:ext>
            </a:extLst>
          </p:cNvPr>
          <p:cNvSpPr/>
          <p:nvPr/>
        </p:nvSpPr>
        <p:spPr>
          <a:xfrm>
            <a:off x="836613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Signed Homes Passed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A719A6CB-0A9C-615F-FA1A-7A1A641F4E77}"/>
              </a:ext>
            </a:extLst>
          </p:cNvPr>
          <p:cNvSpPr/>
          <p:nvPr/>
        </p:nvSpPr>
        <p:spPr>
          <a:xfrm>
            <a:off x="2964610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252000" rIns="72000" bIns="108000" rtlCol="0" anchor="t"/>
          <a:lstStyle/>
          <a:p>
            <a:pPr algn="ctr"/>
            <a:r>
              <a:rPr lang="en-ZA" sz="1400" b="0" i="0" u="none" strike="noStrike" dirty="0">
                <a:solidFill>
                  <a:srgbClr val="313639"/>
                </a:solidFill>
                <a:effectLst/>
                <a:latin typeface="Poppins" pitchFamily="2" charset="77"/>
              </a:rPr>
              <a:t>Self Sustaining </a:t>
            </a:r>
          </a:p>
          <a:p>
            <a:pPr algn="ctr"/>
            <a:r>
              <a:rPr lang="en-ZA" sz="1400" b="0" i="0" u="none" strike="noStrike" dirty="0">
                <a:solidFill>
                  <a:srgbClr val="313639"/>
                </a:solidFill>
                <a:effectLst/>
                <a:latin typeface="Poppins" pitchFamily="2" charset="77"/>
              </a:rPr>
              <a:t>Expansion</a:t>
            </a:r>
            <a:endParaRPr lang="en-ZA" sz="14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119ECA7-9D82-4E5B-1B78-E79FF8E86AA5}"/>
              </a:ext>
            </a:extLst>
          </p:cNvPr>
          <p:cNvSpPr/>
          <p:nvPr/>
        </p:nvSpPr>
        <p:spPr>
          <a:xfrm>
            <a:off x="5092607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No commitment to request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83385831-34A8-AE4D-7644-6E76CBA751C1}"/>
              </a:ext>
            </a:extLst>
          </p:cNvPr>
          <p:cNvSpPr/>
          <p:nvPr/>
        </p:nvSpPr>
        <p:spPr>
          <a:xfrm>
            <a:off x="7220604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Short construction period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AD6F08D7-1EE1-372D-747A-9398435180CC}"/>
              </a:ext>
            </a:extLst>
          </p:cNvPr>
          <p:cNvSpPr/>
          <p:nvPr/>
        </p:nvSpPr>
        <p:spPr>
          <a:xfrm>
            <a:off x="9348602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Long-term investors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B6B4AA86-EE64-A92B-3CE2-54CB2C7D9108}"/>
              </a:ext>
            </a:extLst>
          </p:cNvPr>
          <p:cNvSpPr/>
          <p:nvPr/>
        </p:nvSpPr>
        <p:spPr>
          <a:xfrm>
            <a:off x="2964610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Feedback / Suggestions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2FA25E8-CFA4-7CFF-0823-4ED897F8664A}"/>
              </a:ext>
            </a:extLst>
          </p:cNvPr>
          <p:cNvSpPr/>
          <p:nvPr/>
        </p:nvSpPr>
        <p:spPr>
          <a:xfrm>
            <a:off x="5092607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Administration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9AEF3AA3-3037-7BD2-A063-2CAF16959DB5}"/>
              </a:ext>
            </a:extLst>
          </p:cNvPr>
          <p:cNvSpPr/>
          <p:nvPr/>
        </p:nvSpPr>
        <p:spPr>
          <a:xfrm>
            <a:off x="7220604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Trade / Economic Growth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1011149-4B68-C422-EED2-6C6C51167DA3}"/>
              </a:ext>
            </a:extLst>
          </p:cNvPr>
          <p:cNvSpPr/>
          <p:nvPr/>
        </p:nvSpPr>
        <p:spPr>
          <a:xfrm>
            <a:off x="9348602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de-DE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Press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6335442-F51B-1CAD-C717-8AAB82E2EF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522495" y="5231757"/>
            <a:ext cx="633437" cy="630820"/>
          </a:xfrm>
          <a:prstGeom prst="rect">
            <a:avLst/>
          </a:prstGeom>
        </p:spPr>
      </p:pic>
      <p:pic>
        <p:nvPicPr>
          <p:cNvPr id="34" name="Grafik 18">
            <a:extLst>
              <a:ext uri="{FF2B5EF4-FFF2-40B4-BE49-F238E27FC236}">
                <a16:creationId xmlns:a16="http://schemas.microsoft.com/office/drawing/2014/main" id="{4F1A9398-CA73-2E85-036B-1F0B961B62F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522495" y="2892594"/>
            <a:ext cx="633437" cy="630820"/>
          </a:xfrm>
          <a:prstGeom prst="rect">
            <a:avLst/>
          </a:prstGeom>
        </p:spPr>
      </p:pic>
      <p:pic>
        <p:nvPicPr>
          <p:cNvPr id="35" name="Grafik 18">
            <a:extLst>
              <a:ext uri="{FF2B5EF4-FFF2-40B4-BE49-F238E27FC236}">
                <a16:creationId xmlns:a16="http://schemas.microsoft.com/office/drawing/2014/main" id="{DF2DA1C5-F3A2-5F27-6BA4-EB6CC0FCA5A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3634830" y="5231757"/>
            <a:ext cx="633437" cy="630820"/>
          </a:xfrm>
          <a:prstGeom prst="rect">
            <a:avLst/>
          </a:prstGeom>
        </p:spPr>
      </p:pic>
      <p:pic>
        <p:nvPicPr>
          <p:cNvPr id="36" name="Grafik 18">
            <a:extLst>
              <a:ext uri="{FF2B5EF4-FFF2-40B4-BE49-F238E27FC236}">
                <a16:creationId xmlns:a16="http://schemas.microsoft.com/office/drawing/2014/main" id="{CC747DD4-C42D-BB96-F429-AA7695553F3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3634830" y="2892594"/>
            <a:ext cx="633437" cy="630820"/>
          </a:xfrm>
          <a:prstGeom prst="rect">
            <a:avLst/>
          </a:prstGeom>
        </p:spPr>
      </p:pic>
      <p:pic>
        <p:nvPicPr>
          <p:cNvPr id="38" name="Grafik 18">
            <a:extLst>
              <a:ext uri="{FF2B5EF4-FFF2-40B4-BE49-F238E27FC236}">
                <a16:creationId xmlns:a16="http://schemas.microsoft.com/office/drawing/2014/main" id="{FEA8D555-0260-D914-D65A-B005FFF5B1C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5747165" y="2892594"/>
            <a:ext cx="633437" cy="630820"/>
          </a:xfrm>
          <a:prstGeom prst="rect">
            <a:avLst/>
          </a:prstGeom>
        </p:spPr>
      </p:pic>
      <p:pic>
        <p:nvPicPr>
          <p:cNvPr id="39" name="Grafik 18">
            <a:extLst>
              <a:ext uri="{FF2B5EF4-FFF2-40B4-BE49-F238E27FC236}">
                <a16:creationId xmlns:a16="http://schemas.microsoft.com/office/drawing/2014/main" id="{61737C83-00FB-99BE-5D1C-15936980034D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5778488" y="5231757"/>
            <a:ext cx="633437" cy="630820"/>
          </a:xfrm>
          <a:prstGeom prst="rect">
            <a:avLst/>
          </a:prstGeom>
        </p:spPr>
      </p:pic>
      <p:pic>
        <p:nvPicPr>
          <p:cNvPr id="40" name="Grafik 18">
            <a:extLst>
              <a:ext uri="{FF2B5EF4-FFF2-40B4-BE49-F238E27FC236}">
                <a16:creationId xmlns:a16="http://schemas.microsoft.com/office/drawing/2014/main" id="{2214A449-FB2E-33A1-850E-ADBCB6CA5D16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7919996" y="2892594"/>
            <a:ext cx="633437" cy="630820"/>
          </a:xfrm>
          <a:prstGeom prst="rect">
            <a:avLst/>
          </a:prstGeom>
        </p:spPr>
      </p:pic>
      <p:pic>
        <p:nvPicPr>
          <p:cNvPr id="41" name="Grafik 18">
            <a:extLst>
              <a:ext uri="{FF2B5EF4-FFF2-40B4-BE49-F238E27FC236}">
                <a16:creationId xmlns:a16="http://schemas.microsoft.com/office/drawing/2014/main" id="{D7C861C7-E7E8-899C-1508-376EA115094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10002293" y="5231757"/>
            <a:ext cx="633437" cy="630820"/>
          </a:xfrm>
          <a:prstGeom prst="rect">
            <a:avLst/>
          </a:prstGeom>
        </p:spPr>
      </p:pic>
      <p:pic>
        <p:nvPicPr>
          <p:cNvPr id="42" name="Grafik 18">
            <a:extLst>
              <a:ext uri="{FF2B5EF4-FFF2-40B4-BE49-F238E27FC236}">
                <a16:creationId xmlns:a16="http://schemas.microsoft.com/office/drawing/2014/main" id="{39D1E69B-3FE4-A41E-6230-4343CC60F768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>
          <a:xfrm>
            <a:off x="10002293" y="2892594"/>
            <a:ext cx="633437" cy="630820"/>
          </a:xfrm>
          <a:prstGeom prst="rect">
            <a:avLst/>
          </a:prstGeom>
        </p:spPr>
      </p:pic>
      <p:pic>
        <p:nvPicPr>
          <p:cNvPr id="43" name="Grafik 18">
            <a:extLst>
              <a:ext uri="{FF2B5EF4-FFF2-40B4-BE49-F238E27FC236}">
                <a16:creationId xmlns:a16="http://schemas.microsoft.com/office/drawing/2014/main" id="{E2B9B498-9A95-576C-47DD-7036A09C7BB5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/>
        </p:blipFill>
        <p:spPr>
          <a:xfrm>
            <a:off x="7906485" y="5231757"/>
            <a:ext cx="633437" cy="630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6988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" name="Object 69" hidden="1">
            <a:extLst>
              <a:ext uri="{FF2B5EF4-FFF2-40B4-BE49-F238E27FC236}">
                <a16:creationId xmlns:a16="http://schemas.microsoft.com/office/drawing/2014/main" id="{247535D1-8EC7-6170-7AFB-E300DBD9232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70" name="Object 69" hidden="1">
                        <a:extLst>
                          <a:ext uri="{FF2B5EF4-FFF2-40B4-BE49-F238E27FC236}">
                            <a16:creationId xmlns:a16="http://schemas.microsoft.com/office/drawing/2014/main" id="{247535D1-8EC7-6170-7AFB-E300DBD923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2B0FB60A-6221-33AE-FB39-C83797C38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5340"/>
            <a:ext cx="10515600" cy="856800"/>
          </a:xfrm>
        </p:spPr>
        <p:txBody>
          <a:bodyPr vert="horz"/>
          <a:lstStyle/>
          <a:p>
            <a:r>
              <a:rPr lang="de-DE" noProof="0" dirty="0"/>
              <a:t>Icon </a:t>
            </a:r>
            <a:r>
              <a:rPr lang="de-DE" dirty="0"/>
              <a:t>07</a:t>
            </a: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C363F8E7-96AE-D757-0821-217CBC420C3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65C3D0D-B164-3860-B739-CB254E1EC3C5}"/>
              </a:ext>
            </a:extLst>
          </p:cNvPr>
          <p:cNvSpPr/>
          <p:nvPr/>
        </p:nvSpPr>
        <p:spPr>
          <a:xfrm>
            <a:off x="836613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Online application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04C6BCDC-C170-8BE5-3BAE-2AFF6E43CEAA}"/>
              </a:ext>
            </a:extLst>
          </p:cNvPr>
          <p:cNvSpPr/>
          <p:nvPr/>
        </p:nvSpPr>
        <p:spPr>
          <a:xfrm>
            <a:off x="836613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Hotline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A719A6CB-0A9C-615F-FA1A-7A1A641F4E77}"/>
              </a:ext>
            </a:extLst>
          </p:cNvPr>
          <p:cNvSpPr/>
          <p:nvPr/>
        </p:nvSpPr>
        <p:spPr>
          <a:xfrm>
            <a:off x="2964610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Marketing measures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119ECA7-9D82-4E5B-1B78-E79FF8E86AA5}"/>
              </a:ext>
            </a:extLst>
          </p:cNvPr>
          <p:cNvSpPr/>
          <p:nvPr/>
        </p:nvSpPr>
        <p:spPr>
          <a:xfrm>
            <a:off x="5092607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Disturbance / Error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83385831-34A8-AE4D-7644-6E76CBA751C1}"/>
              </a:ext>
            </a:extLst>
          </p:cNvPr>
          <p:cNvSpPr/>
          <p:nvPr/>
        </p:nvSpPr>
        <p:spPr>
          <a:xfrm>
            <a:off x="7220604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Fibre optics cable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AD6F08D7-1EE1-372D-747A-9398435180CC}"/>
              </a:ext>
            </a:extLst>
          </p:cNvPr>
          <p:cNvSpPr/>
          <p:nvPr/>
        </p:nvSpPr>
        <p:spPr>
          <a:xfrm>
            <a:off x="9348602" y="180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Entertainment / Streaming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B6B4AA86-EE64-A92B-3CE2-54CB2C7D9108}"/>
              </a:ext>
            </a:extLst>
          </p:cNvPr>
          <p:cNvSpPr/>
          <p:nvPr/>
        </p:nvSpPr>
        <p:spPr>
          <a:xfrm>
            <a:off x="2964610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Free choice of ISP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2FA25E8-CFA4-7CFF-0823-4ED897F8664A}"/>
              </a:ext>
            </a:extLst>
          </p:cNvPr>
          <p:cNvSpPr/>
          <p:nvPr/>
        </p:nvSpPr>
        <p:spPr>
          <a:xfrm>
            <a:off x="5092607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Sustainable technology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9AEF3AA3-3037-7BD2-A063-2CAF16959DB5}"/>
              </a:ext>
            </a:extLst>
          </p:cNvPr>
          <p:cNvSpPr/>
          <p:nvPr/>
        </p:nvSpPr>
        <p:spPr>
          <a:xfrm>
            <a:off x="7220604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Future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1011149-4B68-C422-EED2-6C6C51167DA3}"/>
              </a:ext>
            </a:extLst>
          </p:cNvPr>
          <p:cNvSpPr/>
          <p:nvPr/>
        </p:nvSpPr>
        <p:spPr>
          <a:xfrm>
            <a:off x="9348602" y="4050225"/>
            <a:ext cx="2005200" cy="21276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52000" rIns="108000" bIns="108000" rtlCol="0" anchor="t"/>
          <a:lstStyle/>
          <a:p>
            <a:pPr algn="ctr"/>
            <a:r>
              <a:rPr lang="de-DE" sz="140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Router</a:t>
            </a:r>
            <a:endParaRPr lang="de-DE" sz="14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4" name="Grafik 19">
            <a:extLst>
              <a:ext uri="{FF2B5EF4-FFF2-40B4-BE49-F238E27FC236}">
                <a16:creationId xmlns:a16="http://schemas.microsoft.com/office/drawing/2014/main" id="{70F879A0-22C7-7B98-B883-39B9AAA7BD0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3694" b="3694"/>
          <a:stretch/>
        </p:blipFill>
        <p:spPr>
          <a:xfrm>
            <a:off x="1563222" y="3112155"/>
            <a:ext cx="551983" cy="511200"/>
          </a:xfrm>
          <a:prstGeom prst="rect">
            <a:avLst/>
          </a:prstGeom>
        </p:spPr>
      </p:pic>
      <p:pic>
        <p:nvPicPr>
          <p:cNvPr id="6" name="Grafik 23">
            <a:extLst>
              <a:ext uri="{FF2B5EF4-FFF2-40B4-BE49-F238E27FC236}">
                <a16:creationId xmlns:a16="http://schemas.microsoft.com/office/drawing/2014/main" id="{C917CB70-5E3B-58E5-2E47-AE2F6EEF400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3711610" y="3112155"/>
            <a:ext cx="511200" cy="511200"/>
          </a:xfrm>
          <a:prstGeom prst="rect">
            <a:avLst/>
          </a:prstGeom>
        </p:spPr>
      </p:pic>
      <p:pic>
        <p:nvPicPr>
          <p:cNvPr id="7" name="Grafik 3">
            <a:extLst>
              <a:ext uri="{FF2B5EF4-FFF2-40B4-BE49-F238E27FC236}">
                <a16:creationId xmlns:a16="http://schemas.microsoft.com/office/drawing/2014/main" id="{B16CEC09-051B-18B7-550C-41D733BB8EC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5839607" y="3112155"/>
            <a:ext cx="511200" cy="511200"/>
          </a:xfrm>
          <a:prstGeom prst="rect">
            <a:avLst/>
          </a:prstGeom>
        </p:spPr>
      </p:pic>
      <p:pic>
        <p:nvPicPr>
          <p:cNvPr id="8" name="Grafik 4">
            <a:extLst>
              <a:ext uri="{FF2B5EF4-FFF2-40B4-BE49-F238E27FC236}">
                <a16:creationId xmlns:a16="http://schemas.microsoft.com/office/drawing/2014/main" id="{3A723AD2-7EE7-9019-2B9F-32D5EFA06A2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7967604" y="3112155"/>
            <a:ext cx="511200" cy="511200"/>
          </a:xfrm>
          <a:prstGeom prst="rect">
            <a:avLst/>
          </a:prstGeom>
        </p:spPr>
      </p:pic>
      <p:pic>
        <p:nvPicPr>
          <p:cNvPr id="9" name="Grafik 5">
            <a:extLst>
              <a:ext uri="{FF2B5EF4-FFF2-40B4-BE49-F238E27FC236}">
                <a16:creationId xmlns:a16="http://schemas.microsoft.com/office/drawing/2014/main" id="{78D2C663-6097-FC81-88B7-7A2ACC5020D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10103348" y="3119900"/>
            <a:ext cx="495709" cy="495709"/>
          </a:xfrm>
          <a:prstGeom prst="rect">
            <a:avLst/>
          </a:prstGeom>
        </p:spPr>
      </p:pic>
      <p:pic>
        <p:nvPicPr>
          <p:cNvPr id="11" name="Grafik 7">
            <a:extLst>
              <a:ext uri="{FF2B5EF4-FFF2-40B4-BE49-F238E27FC236}">
                <a16:creationId xmlns:a16="http://schemas.microsoft.com/office/drawing/2014/main" id="{EA5435BA-BAE0-BEEE-356E-57F5CEA84A9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 t="4545" b="4545"/>
          <a:stretch/>
        </p:blipFill>
        <p:spPr>
          <a:xfrm>
            <a:off x="3686053" y="5381205"/>
            <a:ext cx="562315" cy="511200"/>
          </a:xfrm>
          <a:prstGeom prst="rect">
            <a:avLst/>
          </a:prstGeom>
        </p:spPr>
      </p:pic>
      <p:pic>
        <p:nvPicPr>
          <p:cNvPr id="12" name="Grafik 8">
            <a:extLst>
              <a:ext uri="{FF2B5EF4-FFF2-40B4-BE49-F238E27FC236}">
                <a16:creationId xmlns:a16="http://schemas.microsoft.com/office/drawing/2014/main" id="{974A79FD-4BD8-19F7-7316-1C9C9397350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t="10685" b="10685"/>
          <a:stretch/>
        </p:blipFill>
        <p:spPr>
          <a:xfrm>
            <a:off x="5770137" y="5381205"/>
            <a:ext cx="650140" cy="511200"/>
          </a:xfrm>
          <a:prstGeom prst="rect">
            <a:avLst/>
          </a:prstGeom>
        </p:spPr>
      </p:pic>
      <p:pic>
        <p:nvPicPr>
          <p:cNvPr id="13" name="Grafik 16">
            <a:extLst>
              <a:ext uri="{FF2B5EF4-FFF2-40B4-BE49-F238E27FC236}">
                <a16:creationId xmlns:a16="http://schemas.microsoft.com/office/drawing/2014/main" id="{FA66F146-BE62-D777-93EC-C66BC017ADD6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 t="7427" b="7427"/>
          <a:stretch/>
        </p:blipFill>
        <p:spPr>
          <a:xfrm>
            <a:off x="7923014" y="5381205"/>
            <a:ext cx="600380" cy="511200"/>
          </a:xfrm>
          <a:prstGeom prst="rect">
            <a:avLst/>
          </a:prstGeom>
        </p:spPr>
      </p:pic>
      <p:pic>
        <p:nvPicPr>
          <p:cNvPr id="14" name="Grafik 17">
            <a:extLst>
              <a:ext uri="{FF2B5EF4-FFF2-40B4-BE49-F238E27FC236}">
                <a16:creationId xmlns:a16="http://schemas.microsoft.com/office/drawing/2014/main" id="{4F10AFEE-9780-BE6E-CF88-9E1D7A4FFC97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 t="16764" b="16764"/>
          <a:stretch/>
        </p:blipFill>
        <p:spPr>
          <a:xfrm>
            <a:off x="10001803" y="5468294"/>
            <a:ext cx="624413" cy="415058"/>
          </a:xfrm>
          <a:prstGeom prst="rect">
            <a:avLst/>
          </a:prstGeom>
        </p:spPr>
      </p:pic>
      <p:pic>
        <p:nvPicPr>
          <p:cNvPr id="17" name="Grafik 7">
            <a:extLst>
              <a:ext uri="{FF2B5EF4-FFF2-40B4-BE49-F238E27FC236}">
                <a16:creationId xmlns:a16="http://schemas.microsoft.com/office/drawing/2014/main" id="{81BA92A7-605F-B1B4-F01C-693255F230CE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rcRect t="4545" b="4545"/>
          <a:stretch/>
        </p:blipFill>
        <p:spPr>
          <a:xfrm>
            <a:off x="1531328" y="5381205"/>
            <a:ext cx="562315" cy="51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791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ACC813AD-037C-0393-3947-14D0309BE3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315230BA-69D3-1DFB-4CFB-5D8F10EE35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4ADBC9C-5EA4-28AC-A694-86218A0E271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232399" y="6266254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8CBA24FE-23D0-8DBD-8ECB-F761929FFC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4" name="Bildplatzhalter 13">
            <a:extLst>
              <a:ext uri="{FF2B5EF4-FFF2-40B4-BE49-F238E27FC236}">
                <a16:creationId xmlns:a16="http://schemas.microsoft.com/office/drawing/2014/main" id="{DDCC500E-8F7B-4BFD-89EE-EF79FF4206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aphicFrame>
        <p:nvGraphicFramePr>
          <p:cNvPr id="15" name="Object 14" hidden="1">
            <a:extLst>
              <a:ext uri="{FF2B5EF4-FFF2-40B4-BE49-F238E27FC236}">
                <a16:creationId xmlns:a16="http://schemas.microsoft.com/office/drawing/2014/main" id="{7434521D-2045-C808-82F4-6B5A8BD1C85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7533037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06" imgH="306" progId="TCLayout.ActiveDocument.1">
                  <p:embed/>
                </p:oleObj>
              </mc:Choice>
              <mc:Fallback>
                <p:oleObj name="think-cell Folie" r:id="rId4" imgW="306" imgH="306" progId="TCLayout.ActiveDocument.1">
                  <p:embed/>
                  <p:pic>
                    <p:nvPicPr>
                      <p:cNvPr id="15" name="Object 14" hidden="1">
                        <a:extLst>
                          <a:ext uri="{FF2B5EF4-FFF2-40B4-BE49-F238E27FC236}">
                            <a16:creationId xmlns:a16="http://schemas.microsoft.com/office/drawing/2014/main" id="{7434521D-2045-C808-82F4-6B5A8BD1C8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8399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055E0544-FDA0-63C7-1332-E44629B4F7C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921730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055E0544-FDA0-63C7-1332-E44629B4F7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itel 16">
            <a:extLst>
              <a:ext uri="{FF2B5EF4-FFF2-40B4-BE49-F238E27FC236}">
                <a16:creationId xmlns:a16="http://schemas.microsoft.com/office/drawing/2014/main" id="{B9E42282-419F-9177-91E6-096E3E90C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E6B65DDE-CE6E-EC21-F326-55B136C1C8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1C5F9CE-7DF6-405E-1D48-3C3B8FEC933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778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C08D8C-831B-F575-3334-2403FF1B9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148EF38-8262-1E6F-8413-F86A742BE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6F83D28-C6AF-C56F-6353-3C651CCDDF3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51969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4C7A5766-E417-37B2-0E48-7D271B31396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303877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4C7A5766-E417-37B2-0E48-7D271B3139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792ADE-72AD-074F-ABC2-3DF3DC8212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60C5E8B7-A92C-327D-6DC5-69CEAD786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01B82F34-F74E-7919-3CF2-F33350E9C1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503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BCA529AE-44DE-65A3-EF0D-BC3186D88A5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490305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BCA529AE-44DE-65A3-EF0D-BC3186D88A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719C0E0-CE6E-8CAF-13B1-4F48DE5F225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443578" y="6440125"/>
            <a:ext cx="1691285" cy="212400"/>
          </a:xfrm>
        </p:spPr>
        <p:txBody>
          <a:bodyPr/>
          <a:lstStyle/>
          <a:p>
            <a:r>
              <a:rPr lang="de-DE"/>
              <a:t>CONFIDENTIALITY LEVEL</a:t>
            </a:r>
            <a:endParaRPr lang="de-DE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58A12DE1-FCDA-7EA3-1CAB-977D84B4B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09238F77-BDCF-FFA5-E8DD-49872DCBA4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10442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">
  <a:themeElements>
    <a:clrScheme name="Benutzerdefiniert 1">
      <a:dk1>
        <a:srgbClr val="000000"/>
      </a:dk1>
      <a:lt1>
        <a:srgbClr val="FFFFFF"/>
      </a:lt1>
      <a:dk2>
        <a:srgbClr val="313639"/>
      </a:dk2>
      <a:lt2>
        <a:srgbClr val="00C994"/>
      </a:lt2>
      <a:accent1>
        <a:srgbClr val="00C994"/>
      </a:accent1>
      <a:accent2>
        <a:srgbClr val="72F2D0"/>
      </a:accent2>
      <a:accent3>
        <a:srgbClr val="A5A5A5"/>
      </a:accent3>
      <a:accent4>
        <a:srgbClr val="0BA58A"/>
      </a:accent4>
      <a:accent5>
        <a:srgbClr val="444444"/>
      </a:accent5>
      <a:accent6>
        <a:srgbClr val="CACCCA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t">
        <a:normAutofit lnSpcReduction="10000"/>
      </a:bodyPr>
      <a:lstStyle>
        <a:defPPr algn="l">
          <a:defRPr sz="2000" dirty="0" err="1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CC8C02B0D87D14BA23B1D7A4209E5D7" ma:contentTypeVersion="14" ma:contentTypeDescription="Ein neues Dokument erstellen." ma:contentTypeScope="" ma:versionID="13fd0740fe838d7099b812419bd06ff6">
  <xsd:schema xmlns:xsd="http://www.w3.org/2001/XMLSchema" xmlns:xs="http://www.w3.org/2001/XMLSchema" xmlns:p="http://schemas.microsoft.com/office/2006/metadata/properties" xmlns:ns2="5cad86f4-3d07-4b95-8341-d6feae166c83" xmlns:ns3="d9606739-e1ab-4228-b9c0-7e20485a64ca" xmlns:ns4="a94ce728-e4b9-40e7-89ca-4dc43bc225c7" targetNamespace="http://schemas.microsoft.com/office/2006/metadata/properties" ma:root="true" ma:fieldsID="91debb9f874002537f5b8dbf9b9a98cc" ns2:_="" ns3:_="" ns4:_="">
    <xsd:import namespace="5cad86f4-3d07-4b95-8341-d6feae166c83"/>
    <xsd:import namespace="d9606739-e1ab-4228-b9c0-7e20485a64ca"/>
    <xsd:import namespace="a94ce728-e4b9-40e7-89ca-4dc43bc225c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ad86f4-3d07-4b95-8341-d6feae166c8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5a677890-b490-45ed-8f3d-6bf056fd469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606739-e1ab-4228-b9c0-7e20485a64c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4ce728-e4b9-40e7-89ca-4dc43bc225c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ec62a33-3d48-4fbb-ace6-68dfc6d1b36d}" ma:internalName="TaxCatchAll" ma:showField="CatchAllData" ma:web="d9606739-e1ab-4228-b9c0-7e20485a64c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94ce728-e4b9-40e7-89ca-4dc43bc225c7" xsi:nil="true"/>
    <lcf76f155ced4ddcb4097134ff3c332f xmlns="5cad86f4-3d07-4b95-8341-d6feae166c8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85D592E-2B36-4226-91FE-14123D7DEB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ad86f4-3d07-4b95-8341-d6feae166c83"/>
    <ds:schemaRef ds:uri="d9606739-e1ab-4228-b9c0-7e20485a64ca"/>
    <ds:schemaRef ds:uri="a94ce728-e4b9-40e7-89ca-4dc43bc225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BEE5EAB-201D-4D98-89B0-E0CF46DBA67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813155E-1560-475D-BD0B-D8EC5BD7B80C}">
  <ds:schemaRefs>
    <ds:schemaRef ds:uri="d9606739-e1ab-4228-b9c0-7e20485a64ca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5cad86f4-3d07-4b95-8341-d6feae166c83"/>
    <ds:schemaRef ds:uri="http://purl.org/dc/dcmitype/"/>
    <ds:schemaRef ds:uri="http://schemas.openxmlformats.org/package/2006/metadata/core-properties"/>
    <ds:schemaRef ds:uri="a94ce728-e4b9-40e7-89ca-4dc43bc225c7"/>
    <ds:schemaRef ds:uri="http://schemas.microsoft.com/office/2006/metadata/properties"/>
    <ds:schemaRef ds:uri="http://www.w3.org/XML/1998/namespace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0d2d24dc-7784-42ad-a576-f536bda6a418}" enabled="1" method="Standard" siteId="{816ef078-e1e2-4e49-b265-68b9d2a9ae92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</Words>
  <Application>Microsoft Office PowerPoint</Application>
  <PresentationFormat>Breitbild</PresentationFormat>
  <Paragraphs>170</Paragraphs>
  <Slides>43</Slides>
  <Notes>6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43</vt:i4>
      </vt:variant>
    </vt:vector>
  </HeadingPairs>
  <TitlesOfParts>
    <vt:vector size="49" baseType="lpstr">
      <vt:lpstr>Arial</vt:lpstr>
      <vt:lpstr>Calibri</vt:lpstr>
      <vt:lpstr>Poppins</vt:lpstr>
      <vt:lpstr>Poppins SemiBold</vt:lpstr>
      <vt:lpstr>Office</vt:lpstr>
      <vt:lpstr>think-cell Folie</vt:lpstr>
      <vt:lpstr>Changing the Confidentiality Level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Chapter</vt:lpstr>
      <vt:lpstr>Chapter</vt:lpstr>
      <vt:lpstr>PowerPoint-Präsentation</vt:lpstr>
      <vt:lpstr>PowerPoint-Präsentation</vt:lpstr>
      <vt:lpstr>Title max. 3 lines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Diagrams</vt:lpstr>
      <vt:lpstr>Charts</vt:lpstr>
      <vt:lpstr>Charts</vt:lpstr>
      <vt:lpstr>PowerPoint-Präsentation</vt:lpstr>
      <vt:lpstr>PowerPoint-Präsentation</vt:lpstr>
      <vt:lpstr>Graphics</vt:lpstr>
      <vt:lpstr>Graphics</vt:lpstr>
      <vt:lpstr>Graphics</vt:lpstr>
      <vt:lpstr>Graphics</vt:lpstr>
      <vt:lpstr>Icon Library</vt:lpstr>
      <vt:lpstr>Icon 01</vt:lpstr>
      <vt:lpstr>Icon 02</vt:lpstr>
      <vt:lpstr>Icon 03</vt:lpstr>
      <vt:lpstr>Icon 04</vt:lpstr>
      <vt:lpstr>Icon 05</vt:lpstr>
      <vt:lpstr>Icon 06</vt:lpstr>
      <vt:lpstr>Icon 07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Sophie-Marie Perlebach</dc:creator>
  <cp:lastModifiedBy>Thomas Pfeuffer</cp:lastModifiedBy>
  <cp:revision>235</cp:revision>
  <dcterms:created xsi:type="dcterms:W3CDTF">2022-11-02T11:40:35Z</dcterms:created>
  <dcterms:modified xsi:type="dcterms:W3CDTF">2023-09-18T18:29:04Z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0x0101001CC8C02B0D87D14BA23B1D7A4209E5D7</vt:lpwstr>
  </property>
  <property fmtid="{D5CDD505-2E9C-101B-9397-08002B2CF9AE}" pid="3" name="MSIP_Label_0d2d24dc-7784-42ad-a576-f536bda6a418_Enabled">
    <vt:lpwstr>true</vt:lpwstr>
  </property>
  <property fmtid="{D5CDD505-2E9C-101B-9397-08002B2CF9AE}" pid="4" name="MSIP_Label_0d2d24dc-7784-42ad-a576-f536bda6a418_SetDate">
    <vt:lpwstr>2022-11-04T10:17:14Z</vt:lpwstr>
  </property>
  <property fmtid="{D5CDD505-2E9C-101B-9397-08002B2CF9AE}" pid="5" name="MSIP_Label_0d2d24dc-7784-42ad-a576-f536bda6a418_Method">
    <vt:lpwstr>Standard</vt:lpwstr>
  </property>
  <property fmtid="{D5CDD505-2E9C-101B-9397-08002B2CF9AE}" pid="6" name="MSIP_Label_0d2d24dc-7784-42ad-a576-f536bda6a418_Name">
    <vt:lpwstr>General</vt:lpwstr>
  </property>
  <property fmtid="{D5CDD505-2E9C-101B-9397-08002B2CF9AE}" pid="7" name="MSIP_Label_0d2d24dc-7784-42ad-a576-f536bda6a418_SiteId">
    <vt:lpwstr>816ef078-e1e2-4e49-b265-68b9d2a9ae92</vt:lpwstr>
  </property>
  <property fmtid="{D5CDD505-2E9C-101B-9397-08002B2CF9AE}" pid="8" name="MSIP_Label_0d2d24dc-7784-42ad-a576-f536bda6a418_ActionId">
    <vt:lpwstr>d3317767-8fab-478a-9f06-35cc16aae328</vt:lpwstr>
  </property>
  <property fmtid="{D5CDD505-2E9C-101B-9397-08002B2CF9AE}" pid="9" name="MSIP_Label_0d2d24dc-7784-42ad-a576-f536bda6a418_ContentBits">
    <vt:lpwstr>0</vt:lpwstr>
  </property>
  <property fmtid="{D5CDD505-2E9C-101B-9397-08002B2CF9AE}" pid="10" name="MediaServiceImageTags">
    <vt:lpwstr/>
  </property>
</Properties>
</file>